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sldIdLst>
    <p:sldId id="1312" r:id="rId2"/>
    <p:sldId id="1267" r:id="rId3"/>
    <p:sldId id="1268" r:id="rId4"/>
    <p:sldId id="1313" r:id="rId5"/>
    <p:sldId id="1269" r:id="rId6"/>
    <p:sldId id="1270" r:id="rId7"/>
    <p:sldId id="1271" r:id="rId8"/>
    <p:sldId id="1272" r:id="rId9"/>
    <p:sldId id="1273" r:id="rId10"/>
    <p:sldId id="1274" r:id="rId11"/>
    <p:sldId id="1275" r:id="rId12"/>
    <p:sldId id="1276" r:id="rId13"/>
    <p:sldId id="1316" r:id="rId14"/>
    <p:sldId id="1314" r:id="rId15"/>
    <p:sldId id="1277" r:id="rId16"/>
    <p:sldId id="1315" r:id="rId17"/>
    <p:sldId id="1279" r:id="rId18"/>
    <p:sldId id="1280" r:id="rId19"/>
    <p:sldId id="1281" r:id="rId20"/>
    <p:sldId id="1282" r:id="rId21"/>
    <p:sldId id="1283" r:id="rId22"/>
    <p:sldId id="1284" r:id="rId23"/>
    <p:sldId id="1285" r:id="rId24"/>
    <p:sldId id="1286" r:id="rId25"/>
    <p:sldId id="1287" r:id="rId26"/>
    <p:sldId id="1288" r:id="rId27"/>
    <p:sldId id="1289" r:id="rId28"/>
    <p:sldId id="1290" r:id="rId29"/>
    <p:sldId id="1291" r:id="rId30"/>
    <p:sldId id="1294" r:id="rId31"/>
    <p:sldId id="1295" r:id="rId32"/>
    <p:sldId id="1296" r:id="rId33"/>
    <p:sldId id="1297" r:id="rId34"/>
    <p:sldId id="1298" r:id="rId35"/>
    <p:sldId id="1299" r:id="rId36"/>
    <p:sldId id="1300" r:id="rId37"/>
    <p:sldId id="1301" r:id="rId38"/>
    <p:sldId id="1317" r:id="rId39"/>
    <p:sldId id="1303" r:id="rId40"/>
    <p:sldId id="1304" r:id="rId41"/>
    <p:sldId id="1305" r:id="rId42"/>
    <p:sldId id="1306" r:id="rId43"/>
    <p:sldId id="1307" r:id="rId44"/>
    <p:sldId id="1308" r:id="rId45"/>
    <p:sldId id="1309" r:id="rId46"/>
    <p:sldId id="1310" r:id="rId47"/>
    <p:sldId id="1266" r:id="rId48"/>
    <p:sldId id="1264"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ya Karşı" initials="DK" lastIdx="1" clrIdx="0">
    <p:extLst>
      <p:ext uri="{19B8F6BF-5375-455C-9EA6-DF929625EA0E}">
        <p15:presenceInfo xmlns:p15="http://schemas.microsoft.com/office/powerpoint/2012/main" userId="Derya Karş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90" d="100"/>
          <a:sy n="90" d="100"/>
        </p:scale>
        <p:origin x="4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27949443536003E-3"/>
          <c:y val="0.26384430069258574"/>
          <c:w val="0.97200370224484411"/>
          <c:h val="0.5589004198299774"/>
        </c:manualLayout>
      </c:layout>
      <c:lineChart>
        <c:grouping val="standard"/>
        <c:varyColors val="0"/>
        <c:ser>
          <c:idx val="0"/>
          <c:order val="0"/>
          <c:tx>
            <c:strRef>
              <c:f>Sayfa1!$B$1</c:f>
              <c:strCache>
                <c:ptCount val="1"/>
                <c:pt idx="0">
                  <c:v>Seri 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5D-4B66-BBBC-639501123E89}"/>
                </c:ext>
              </c:extLst>
            </c:dLbl>
            <c:dLbl>
              <c:idx val="10"/>
              <c:layout>
                <c:manualLayout>
                  <c:x val="-7.34653821035684E-2"/>
                  <c:y val="-0.191673566574722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D-4B66-BBBC-639501123E8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D-4B66-BBBC-639501123E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tr-T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Sayfa1!$B$2:$B$22</c:f>
              <c:numCache>
                <c:formatCode>#,##0</c:formatCode>
                <c:ptCount val="21"/>
                <c:pt idx="0">
                  <c:v>6454</c:v>
                </c:pt>
                <c:pt idx="1">
                  <c:v>6196</c:v>
                </c:pt>
                <c:pt idx="2">
                  <c:v>6500</c:v>
                </c:pt>
                <c:pt idx="3">
                  <c:v>7590</c:v>
                </c:pt>
                <c:pt idx="4">
                  <c:v>9222</c:v>
                </c:pt>
                <c:pt idx="5">
                  <c:v>10510</c:v>
                </c:pt>
                <c:pt idx="6">
                  <c:v>12131</c:v>
                </c:pt>
                <c:pt idx="7">
                  <c:v>14032</c:v>
                </c:pt>
                <c:pt idx="8">
                  <c:v>16169</c:v>
                </c:pt>
                <c:pt idx="9">
                  <c:v>12565</c:v>
                </c:pt>
                <c:pt idx="10">
                  <c:v>15303</c:v>
                </c:pt>
                <c:pt idx="11">
                  <c:v>18343</c:v>
                </c:pt>
                <c:pt idx="12">
                  <c:v>18514</c:v>
                </c:pt>
                <c:pt idx="13">
                  <c:v>18969</c:v>
                </c:pt>
                <c:pt idx="14">
                  <c:v>19011</c:v>
                </c:pt>
                <c:pt idx="15">
                  <c:v>16558</c:v>
                </c:pt>
                <c:pt idx="16">
                  <c:v>16045</c:v>
                </c:pt>
                <c:pt idx="17">
                  <c:v>17742</c:v>
                </c:pt>
                <c:pt idx="18">
                  <c:v>19550</c:v>
                </c:pt>
                <c:pt idx="19">
                  <c:v>19014</c:v>
                </c:pt>
                <c:pt idx="20">
                  <c:v>17582</c:v>
                </c:pt>
              </c:numCache>
            </c:numRef>
          </c:val>
          <c:smooth val="0"/>
          <c:extLst>
            <c:ext xmlns:c16="http://schemas.microsoft.com/office/drawing/2014/chart" uri="{C3380CC4-5D6E-409C-BE32-E72D297353CC}">
              <c16:uniqueId val="{00000000-AA5D-4B66-BBBC-639501123E89}"/>
            </c:ext>
          </c:extLst>
        </c:ser>
        <c:dLbls>
          <c:dLblPos val="ctr"/>
          <c:showLegendKey val="0"/>
          <c:showVal val="1"/>
          <c:showCatName val="0"/>
          <c:showSerName val="0"/>
          <c:showPercent val="0"/>
          <c:showBubbleSize val="0"/>
        </c:dLbls>
        <c:marker val="1"/>
        <c:smooth val="0"/>
        <c:axId val="348115240"/>
        <c:axId val="348107040"/>
      </c:lineChart>
      <c:catAx>
        <c:axId val="348115240"/>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tr-TR"/>
          </a:p>
        </c:txPr>
        <c:crossAx val="348107040"/>
        <c:crosses val="autoZero"/>
        <c:auto val="1"/>
        <c:lblAlgn val="ctr"/>
        <c:lblOffset val="100"/>
        <c:noMultiLvlLbl val="0"/>
      </c:catAx>
      <c:valAx>
        <c:axId val="348107040"/>
        <c:scaling>
          <c:orientation val="minMax"/>
        </c:scaling>
        <c:delete val="1"/>
        <c:axPos val="l"/>
        <c:numFmt formatCode="#,##0" sourceLinked="1"/>
        <c:majorTickMark val="none"/>
        <c:minorTickMark val="none"/>
        <c:tickLblPos val="nextTo"/>
        <c:crossAx val="348115240"/>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algn="ctr" defTabSz="914400" rtl="0" eaLnBrk="1" latinLnBrk="0" hangingPunct="1">
              <a:defRPr sz="1400" b="1" i="0" u="none" strike="noStrike" kern="1200" cap="all" spc="120" normalizeH="0" baseline="0">
                <a:solidFill>
                  <a:schemeClr val="tx1">
                    <a:lumMod val="65000"/>
                    <a:lumOff val="35000"/>
                  </a:schemeClr>
                </a:solidFill>
                <a:latin typeface="+mn-lt"/>
                <a:ea typeface="+mn-ea"/>
                <a:cs typeface="+mn-cs"/>
              </a:defRPr>
            </a:pPr>
            <a:r>
              <a:rPr lang="tr-TR" sz="1400" b="1" kern="1200" dirty="0">
                <a:solidFill>
                  <a:schemeClr val="tx1"/>
                </a:solidFill>
                <a:latin typeface="+mn-lt"/>
                <a:ea typeface="+mn-ea"/>
                <a:cs typeface="+mn-cs"/>
              </a:rPr>
              <a:t>DÜNYA HİZMET İHRACATININ YILLIK BİLEŞİK BÜYÜME ORANLARI (2000-2020)</a:t>
            </a:r>
          </a:p>
          <a:p>
            <a:pPr marL="0" algn="ctr" defTabSz="914400" rtl="0" eaLnBrk="1" latinLnBrk="0" hangingPunct="1">
              <a:defRPr sz="1400"/>
            </a:pPr>
            <a:r>
              <a:rPr lang="tr-TR" sz="1400" b="1" kern="1200" dirty="0">
                <a:solidFill>
                  <a:schemeClr val="tx1"/>
                </a:solidFill>
                <a:latin typeface="+mn-lt"/>
                <a:ea typeface="+mn-ea"/>
                <a:cs typeface="+mn-cs"/>
              </a:rPr>
              <a:t> (MİLYAR DOLAR)</a:t>
            </a:r>
          </a:p>
        </c:rich>
      </c:tx>
      <c:layout>
        <c:manualLayout>
          <c:xMode val="edge"/>
          <c:yMode val="edge"/>
          <c:x val="0.19688072465486842"/>
          <c:y val="2.3133994462423913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sz="1400"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4.348010763667897E-2"/>
          <c:y val="0.1247354349514625"/>
          <c:w val="0.92023831879696061"/>
          <c:h val="0.75428916896223885"/>
        </c:manualLayout>
      </c:layout>
      <c:lineChart>
        <c:grouping val="standard"/>
        <c:varyColors val="0"/>
        <c:ser>
          <c:idx val="0"/>
          <c:order val="0"/>
          <c:tx>
            <c:strRef>
              <c:f>Sayfa1!$B$1</c:f>
              <c:strCache>
                <c:ptCount val="1"/>
                <c:pt idx="0">
                  <c:v>Seri 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0"/>
                  <c:y val="-9.403231510239376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00-407E-B5CF-86AF5080BFF5}"/>
                </c:ext>
              </c:extLst>
            </c:dLbl>
            <c:dLbl>
              <c:idx val="1"/>
              <c:delete val="1"/>
              <c:extLst>
                <c:ext xmlns:c15="http://schemas.microsoft.com/office/drawing/2012/chart" uri="{CE6537A1-D6FC-4f65-9D91-7224C49458BB}"/>
                <c:ext xmlns:c16="http://schemas.microsoft.com/office/drawing/2014/chart" uri="{C3380CC4-5D6E-409C-BE32-E72D297353CC}">
                  <c16:uniqueId val="{00000001-FC00-407E-B5CF-86AF5080BFF5}"/>
                </c:ext>
              </c:extLst>
            </c:dLbl>
            <c:dLbl>
              <c:idx val="2"/>
              <c:delete val="1"/>
              <c:extLst>
                <c:ext xmlns:c15="http://schemas.microsoft.com/office/drawing/2012/chart" uri="{CE6537A1-D6FC-4f65-9D91-7224C49458BB}"/>
                <c:ext xmlns:c16="http://schemas.microsoft.com/office/drawing/2014/chart" uri="{C3380CC4-5D6E-409C-BE32-E72D297353CC}">
                  <c16:uniqueId val="{00000002-FC00-407E-B5CF-86AF5080BFF5}"/>
                </c:ext>
              </c:extLst>
            </c:dLbl>
            <c:dLbl>
              <c:idx val="3"/>
              <c:delete val="1"/>
              <c:extLst>
                <c:ext xmlns:c15="http://schemas.microsoft.com/office/drawing/2012/chart" uri="{CE6537A1-D6FC-4f65-9D91-7224C49458BB}"/>
                <c:ext xmlns:c16="http://schemas.microsoft.com/office/drawing/2014/chart" uri="{C3380CC4-5D6E-409C-BE32-E72D297353CC}">
                  <c16:uniqueId val="{00000003-FC00-407E-B5CF-86AF5080BFF5}"/>
                </c:ext>
              </c:extLst>
            </c:dLbl>
            <c:dLbl>
              <c:idx val="4"/>
              <c:delete val="1"/>
              <c:extLst>
                <c:ext xmlns:c15="http://schemas.microsoft.com/office/drawing/2012/chart" uri="{CE6537A1-D6FC-4f65-9D91-7224C49458BB}"/>
                <c:ext xmlns:c16="http://schemas.microsoft.com/office/drawing/2014/chart" uri="{C3380CC4-5D6E-409C-BE32-E72D297353CC}">
                  <c16:uniqueId val="{00000004-FC00-407E-B5CF-86AF5080BFF5}"/>
                </c:ext>
              </c:extLst>
            </c:dLbl>
            <c:dLbl>
              <c:idx val="5"/>
              <c:delete val="1"/>
              <c:extLst>
                <c:ext xmlns:c15="http://schemas.microsoft.com/office/drawing/2012/chart" uri="{CE6537A1-D6FC-4f65-9D91-7224C49458BB}"/>
                <c:ext xmlns:c16="http://schemas.microsoft.com/office/drawing/2014/chart" uri="{C3380CC4-5D6E-409C-BE32-E72D297353CC}">
                  <c16:uniqueId val="{00000005-FC00-407E-B5CF-86AF5080BFF5}"/>
                </c:ext>
              </c:extLst>
            </c:dLbl>
            <c:dLbl>
              <c:idx val="6"/>
              <c:delete val="1"/>
              <c:extLst>
                <c:ext xmlns:c15="http://schemas.microsoft.com/office/drawing/2012/chart" uri="{CE6537A1-D6FC-4f65-9D91-7224C49458BB}"/>
                <c:ext xmlns:c16="http://schemas.microsoft.com/office/drawing/2014/chart" uri="{C3380CC4-5D6E-409C-BE32-E72D297353CC}">
                  <c16:uniqueId val="{00000006-FC00-407E-B5CF-86AF5080BFF5}"/>
                </c:ext>
              </c:extLst>
            </c:dLbl>
            <c:dLbl>
              <c:idx val="7"/>
              <c:delete val="1"/>
              <c:extLst>
                <c:ext xmlns:c15="http://schemas.microsoft.com/office/drawing/2012/chart" uri="{CE6537A1-D6FC-4f65-9D91-7224C49458BB}"/>
                <c:ext xmlns:c16="http://schemas.microsoft.com/office/drawing/2014/chart" uri="{C3380CC4-5D6E-409C-BE32-E72D297353CC}">
                  <c16:uniqueId val="{00000007-FC00-407E-B5CF-86AF5080BFF5}"/>
                </c:ext>
              </c:extLst>
            </c:dLbl>
            <c:dLbl>
              <c:idx val="8"/>
              <c:delete val="1"/>
              <c:extLst>
                <c:ext xmlns:c15="http://schemas.microsoft.com/office/drawing/2012/chart" uri="{CE6537A1-D6FC-4f65-9D91-7224C49458BB}"/>
                <c:ext xmlns:c16="http://schemas.microsoft.com/office/drawing/2014/chart" uri="{C3380CC4-5D6E-409C-BE32-E72D297353CC}">
                  <c16:uniqueId val="{00000008-FC00-407E-B5CF-86AF5080BFF5}"/>
                </c:ext>
              </c:extLst>
            </c:dLbl>
            <c:dLbl>
              <c:idx val="9"/>
              <c:delete val="1"/>
              <c:extLst>
                <c:ext xmlns:c15="http://schemas.microsoft.com/office/drawing/2012/chart" uri="{CE6537A1-D6FC-4f65-9D91-7224C49458BB}"/>
                <c:ext xmlns:c16="http://schemas.microsoft.com/office/drawing/2014/chart" uri="{C3380CC4-5D6E-409C-BE32-E72D297353CC}">
                  <c16:uniqueId val="{00000009-FC00-407E-B5CF-86AF5080BFF5}"/>
                </c:ext>
              </c:extLst>
            </c:dLbl>
            <c:dLbl>
              <c:idx val="10"/>
              <c:layout>
                <c:manualLayout>
                  <c:x val="6.4732880871451485E-3"/>
                  <c:y val="4.925502219649184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00-407E-B5CF-86AF5080BFF5}"/>
                </c:ext>
              </c:extLst>
            </c:dLbl>
            <c:dLbl>
              <c:idx val="11"/>
              <c:delete val="1"/>
              <c:extLst>
                <c:ext xmlns:c15="http://schemas.microsoft.com/office/drawing/2012/chart" uri="{CE6537A1-D6FC-4f65-9D91-7224C49458BB}"/>
                <c:ext xmlns:c16="http://schemas.microsoft.com/office/drawing/2014/chart" uri="{C3380CC4-5D6E-409C-BE32-E72D297353CC}">
                  <c16:uniqueId val="{0000000B-FC00-407E-B5CF-86AF5080BFF5}"/>
                </c:ext>
              </c:extLst>
            </c:dLbl>
            <c:dLbl>
              <c:idx val="12"/>
              <c:delete val="1"/>
              <c:extLst>
                <c:ext xmlns:c15="http://schemas.microsoft.com/office/drawing/2012/chart" uri="{CE6537A1-D6FC-4f65-9D91-7224C49458BB}"/>
                <c:ext xmlns:c16="http://schemas.microsoft.com/office/drawing/2014/chart" uri="{C3380CC4-5D6E-409C-BE32-E72D297353CC}">
                  <c16:uniqueId val="{0000000C-FC00-407E-B5CF-86AF5080BFF5}"/>
                </c:ext>
              </c:extLst>
            </c:dLbl>
            <c:dLbl>
              <c:idx val="13"/>
              <c:delete val="1"/>
              <c:extLst>
                <c:ext xmlns:c15="http://schemas.microsoft.com/office/drawing/2012/chart" uri="{CE6537A1-D6FC-4f65-9D91-7224C49458BB}"/>
                <c:ext xmlns:c16="http://schemas.microsoft.com/office/drawing/2014/chart" uri="{C3380CC4-5D6E-409C-BE32-E72D297353CC}">
                  <c16:uniqueId val="{0000000D-FC00-407E-B5CF-86AF5080BFF5}"/>
                </c:ext>
              </c:extLst>
            </c:dLbl>
            <c:dLbl>
              <c:idx val="14"/>
              <c:delete val="1"/>
              <c:extLst>
                <c:ext xmlns:c15="http://schemas.microsoft.com/office/drawing/2012/chart" uri="{CE6537A1-D6FC-4f65-9D91-7224C49458BB}"/>
                <c:ext xmlns:c16="http://schemas.microsoft.com/office/drawing/2014/chart" uri="{C3380CC4-5D6E-409C-BE32-E72D297353CC}">
                  <c16:uniqueId val="{0000000E-FC00-407E-B5CF-86AF5080BFF5}"/>
                </c:ext>
              </c:extLst>
            </c:dLbl>
            <c:dLbl>
              <c:idx val="15"/>
              <c:delete val="1"/>
              <c:extLst>
                <c:ext xmlns:c15="http://schemas.microsoft.com/office/drawing/2012/chart" uri="{CE6537A1-D6FC-4f65-9D91-7224C49458BB}"/>
                <c:ext xmlns:c16="http://schemas.microsoft.com/office/drawing/2014/chart" uri="{C3380CC4-5D6E-409C-BE32-E72D297353CC}">
                  <c16:uniqueId val="{0000000F-FC00-407E-B5CF-86AF5080BFF5}"/>
                </c:ext>
              </c:extLst>
            </c:dLbl>
            <c:dLbl>
              <c:idx val="16"/>
              <c:delete val="1"/>
              <c:extLst>
                <c:ext xmlns:c15="http://schemas.microsoft.com/office/drawing/2012/chart" uri="{CE6537A1-D6FC-4f65-9D91-7224C49458BB}"/>
                <c:ext xmlns:c16="http://schemas.microsoft.com/office/drawing/2014/chart" uri="{C3380CC4-5D6E-409C-BE32-E72D297353CC}">
                  <c16:uniqueId val="{00000010-FC00-407E-B5CF-86AF5080BFF5}"/>
                </c:ext>
              </c:extLst>
            </c:dLbl>
            <c:dLbl>
              <c:idx val="17"/>
              <c:delete val="1"/>
              <c:extLst>
                <c:ext xmlns:c15="http://schemas.microsoft.com/office/drawing/2012/chart" uri="{CE6537A1-D6FC-4f65-9D91-7224C49458BB}"/>
                <c:ext xmlns:c16="http://schemas.microsoft.com/office/drawing/2014/chart" uri="{C3380CC4-5D6E-409C-BE32-E72D297353CC}">
                  <c16:uniqueId val="{00000011-FC00-407E-B5CF-86AF5080BFF5}"/>
                </c:ext>
              </c:extLst>
            </c:dLbl>
            <c:dLbl>
              <c:idx val="18"/>
              <c:delete val="1"/>
              <c:extLst>
                <c:ext xmlns:c15="http://schemas.microsoft.com/office/drawing/2012/chart" uri="{CE6537A1-D6FC-4f65-9D91-7224C49458BB}"/>
                <c:ext xmlns:c16="http://schemas.microsoft.com/office/drawing/2014/chart" uri="{C3380CC4-5D6E-409C-BE32-E72D297353CC}">
                  <c16:uniqueId val="{00000012-FC00-407E-B5CF-86AF5080BFF5}"/>
                </c:ext>
              </c:extLst>
            </c:dLbl>
            <c:dLbl>
              <c:idx val="19"/>
              <c:delete val="1"/>
              <c:extLst>
                <c:ext xmlns:c15="http://schemas.microsoft.com/office/drawing/2012/chart" uri="{CE6537A1-D6FC-4f65-9D91-7224C49458BB}"/>
                <c:ext xmlns:c16="http://schemas.microsoft.com/office/drawing/2014/chart" uri="{C3380CC4-5D6E-409C-BE32-E72D297353CC}">
                  <c16:uniqueId val="{00000013-FC00-407E-B5CF-86AF5080BFF5}"/>
                </c:ext>
              </c:extLst>
            </c:dLbl>
            <c:dLbl>
              <c:idx val="20"/>
              <c:layout>
                <c:manualLayout>
                  <c:x val="-4.1714480082830907E-3"/>
                  <c:y val="-0.12537642013652495"/>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dLblPos val="r"/>
              <c:showLegendKey val="0"/>
              <c:showVal val="1"/>
              <c:showCatName val="0"/>
              <c:showSerName val="0"/>
              <c:showPercent val="0"/>
              <c:showBubbleSize val="0"/>
              <c:extLst>
                <c:ext xmlns:c15="http://schemas.microsoft.com/office/drawing/2012/chart" uri="{CE6537A1-D6FC-4f65-9D91-7224C49458BB}">
                  <c15:layout>
                    <c:manualLayout>
                      <c:w val="3.6169454711279456E-2"/>
                      <c:h val="7.9031921978916592E-2"/>
                    </c:manualLayout>
                  </c15:layout>
                </c:ext>
                <c:ext xmlns:c16="http://schemas.microsoft.com/office/drawing/2014/chart" uri="{C3380CC4-5D6E-409C-BE32-E72D297353CC}">
                  <c16:uniqueId val="{00000014-FC00-407E-B5CF-86AF5080BFF5}"/>
                </c:ext>
              </c:extLst>
            </c:dLbl>
            <c:spPr>
              <a:noFill/>
              <a:ln>
                <a:solidFill>
                  <a:srgbClr val="C5A26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Sayfa1!$B$2:$B$22</c:f>
              <c:numCache>
                <c:formatCode>#,##0</c:formatCode>
                <c:ptCount val="21"/>
                <c:pt idx="0">
                  <c:v>1521</c:v>
                </c:pt>
                <c:pt idx="1">
                  <c:v>1525</c:v>
                </c:pt>
                <c:pt idx="2">
                  <c:v>1634</c:v>
                </c:pt>
                <c:pt idx="3">
                  <c:v>1896</c:v>
                </c:pt>
                <c:pt idx="4">
                  <c:v>2302</c:v>
                </c:pt>
                <c:pt idx="5">
                  <c:v>2573</c:v>
                </c:pt>
                <c:pt idx="6">
                  <c:v>2908</c:v>
                </c:pt>
                <c:pt idx="7">
                  <c:v>3629</c:v>
                </c:pt>
                <c:pt idx="8">
                  <c:v>4069</c:v>
                </c:pt>
                <c:pt idx="9">
                  <c:v>3652</c:v>
                </c:pt>
                <c:pt idx="10">
                  <c:v>3971</c:v>
                </c:pt>
                <c:pt idx="11">
                  <c:v>4468</c:v>
                </c:pt>
                <c:pt idx="12">
                  <c:v>4597</c:v>
                </c:pt>
                <c:pt idx="13">
                  <c:v>4884</c:v>
                </c:pt>
                <c:pt idx="14">
                  <c:v>5240</c:v>
                </c:pt>
                <c:pt idx="15">
                  <c:v>5000</c:v>
                </c:pt>
                <c:pt idx="16">
                  <c:v>5085</c:v>
                </c:pt>
                <c:pt idx="17">
                  <c:v>5530</c:v>
                </c:pt>
                <c:pt idx="18">
                  <c:v>6089</c:v>
                </c:pt>
                <c:pt idx="19">
                  <c:v>6228</c:v>
                </c:pt>
                <c:pt idx="20">
                  <c:v>4985</c:v>
                </c:pt>
              </c:numCache>
            </c:numRef>
          </c:val>
          <c:smooth val="0"/>
          <c:extLst>
            <c:ext xmlns:c16="http://schemas.microsoft.com/office/drawing/2014/chart" uri="{C3380CC4-5D6E-409C-BE32-E72D297353CC}">
              <c16:uniqueId val="{0000001E-FC00-407E-B5CF-86AF5080BFF5}"/>
            </c:ext>
          </c:extLst>
        </c:ser>
        <c:dLbls>
          <c:dLblPos val="ctr"/>
          <c:showLegendKey val="0"/>
          <c:showVal val="1"/>
          <c:showCatName val="0"/>
          <c:showSerName val="0"/>
          <c:showPercent val="0"/>
          <c:showBubbleSize val="0"/>
        </c:dLbls>
        <c:marker val="1"/>
        <c:smooth val="0"/>
        <c:axId val="-401213760"/>
        <c:axId val="-401213216"/>
      </c:lineChart>
      <c:dateAx>
        <c:axId val="-401213760"/>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tr-TR"/>
          </a:p>
        </c:txPr>
        <c:crossAx val="-401213216"/>
        <c:crosses val="autoZero"/>
        <c:auto val="0"/>
        <c:lblOffset val="100"/>
        <c:baseTimeUnit val="days"/>
      </c:dateAx>
      <c:valAx>
        <c:axId val="-401213216"/>
        <c:scaling>
          <c:orientation val="minMax"/>
        </c:scaling>
        <c:delete val="1"/>
        <c:axPos val="l"/>
        <c:numFmt formatCode="#,##0" sourceLinked="1"/>
        <c:majorTickMark val="none"/>
        <c:minorTickMark val="none"/>
        <c:tickLblPos val="nextTo"/>
        <c:crossAx val="-401213760"/>
        <c:crosses val="autoZero"/>
        <c:crossBetween val="midCat"/>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tr-TR" sz="1600" b="1" dirty="0">
                <a:solidFill>
                  <a:srgbClr val="000000"/>
                </a:solidFill>
                <a:latin typeface="+mn-lt"/>
                <a:cs typeface="Calibri" panose="020F0502020204030204" pitchFamily="34" charset="0"/>
              </a:rPr>
              <a:t>TÜRKİYE</a:t>
            </a:r>
            <a:r>
              <a:rPr lang="tr-TR" sz="1600" b="1" baseline="0" dirty="0">
                <a:solidFill>
                  <a:srgbClr val="000000"/>
                </a:solidFill>
                <a:latin typeface="+mn-lt"/>
                <a:cs typeface="Calibri" panose="020F0502020204030204" pitchFamily="34" charset="0"/>
              </a:rPr>
              <a:t> HİZMET İHRACATI GELİŞİMİ (1990-2020) (MİLYON DOLAR</a:t>
            </a:r>
            <a:r>
              <a:rPr lang="tr-TR" sz="1600" baseline="0" dirty="0">
                <a:latin typeface="+mn-lt"/>
                <a:cs typeface="Calibri" panose="020F0502020204030204" pitchFamily="34" charset="0"/>
              </a:rPr>
              <a:t>)</a:t>
            </a:r>
            <a:endParaRPr lang="tr-TR" sz="1600" dirty="0">
              <a:latin typeface="+mn-lt"/>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tr-TR"/>
        </a:p>
      </c:txPr>
    </c:title>
    <c:autoTitleDeleted val="0"/>
    <c:plotArea>
      <c:layout>
        <c:manualLayout>
          <c:layoutTarget val="inner"/>
          <c:xMode val="edge"/>
          <c:yMode val="edge"/>
          <c:x val="3.4345916436404056E-2"/>
          <c:y val="0.16705955135819975"/>
          <c:w val="0.95848486607231687"/>
          <c:h val="0.71015729382506276"/>
        </c:manualLayout>
      </c:layout>
      <c:barChart>
        <c:barDir val="col"/>
        <c:grouping val="clustered"/>
        <c:varyColors val="0"/>
        <c:ser>
          <c:idx val="0"/>
          <c:order val="0"/>
          <c:tx>
            <c:strRef>
              <c:f>Sayfa1!$B$1</c:f>
              <c:strCache>
                <c:ptCount val="1"/>
                <c:pt idx="0">
                  <c:v>Gelir</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DC-44CE-9ADC-5089F608CCD9}"/>
                </c:ext>
              </c:extLst>
            </c:dLbl>
            <c:dLbl>
              <c:idx val="10"/>
              <c:layout>
                <c:manualLayout>
                  <c:x val="2.3305086689667579E-2"/>
                  <c:y val="-2.4845587283493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DC-44CE-9ADC-5089F608CCD9}"/>
                </c:ext>
              </c:extLst>
            </c:dLbl>
            <c:dLbl>
              <c:idx val="20"/>
              <c:layout>
                <c:manualLayout>
                  <c:x val="9.6904441453566619E-3"/>
                  <c:y val="-5.944272445820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DC-44CE-9ADC-5089F608CCD9}"/>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DC-4115-9DF9-A5BDEC9F39FA}"/>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C-4115-9DF9-A5BDEC9F39FA}"/>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DC-44CE-9ADC-5089F608CCD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ED-4FC9-B922-068D3758F1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Sayfa1!$A$2:$A$33</c:f>
              <c:numCache>
                <c:formatCode>0</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Sayfa1!$B$2:$B$33</c:f>
              <c:numCache>
                <c:formatCode>#,##0</c:formatCode>
                <c:ptCount val="32"/>
                <c:pt idx="0">
                  <c:v>8083</c:v>
                </c:pt>
                <c:pt idx="1">
                  <c:v>8446</c:v>
                </c:pt>
                <c:pt idx="2">
                  <c:v>9564</c:v>
                </c:pt>
                <c:pt idx="3">
                  <c:v>10919</c:v>
                </c:pt>
                <c:pt idx="4">
                  <c:v>11076</c:v>
                </c:pt>
                <c:pt idx="5">
                  <c:v>14939</c:v>
                </c:pt>
                <c:pt idx="6">
                  <c:v>13057</c:v>
                </c:pt>
                <c:pt idx="7">
                  <c:v>19248</c:v>
                </c:pt>
                <c:pt idx="8">
                  <c:v>23072</c:v>
                </c:pt>
                <c:pt idx="9">
                  <c:v>16266</c:v>
                </c:pt>
                <c:pt idx="10">
                  <c:v>19365</c:v>
                </c:pt>
                <c:pt idx="11">
                  <c:v>15122</c:v>
                </c:pt>
                <c:pt idx="12">
                  <c:v>14045</c:v>
                </c:pt>
                <c:pt idx="13">
                  <c:v>17969</c:v>
                </c:pt>
                <c:pt idx="14">
                  <c:v>23066</c:v>
                </c:pt>
                <c:pt idx="15">
                  <c:v>27814</c:v>
                </c:pt>
                <c:pt idx="16">
                  <c:v>26036</c:v>
                </c:pt>
                <c:pt idx="17">
                  <c:v>29909</c:v>
                </c:pt>
                <c:pt idx="18">
                  <c:v>36940</c:v>
                </c:pt>
                <c:pt idx="19">
                  <c:v>35627</c:v>
                </c:pt>
                <c:pt idx="20">
                  <c:v>36188</c:v>
                </c:pt>
                <c:pt idx="21">
                  <c:v>40848</c:v>
                </c:pt>
                <c:pt idx="22">
                  <c:v>43226</c:v>
                </c:pt>
                <c:pt idx="23">
                  <c:v>58870</c:v>
                </c:pt>
                <c:pt idx="24">
                  <c:v>62290</c:v>
                </c:pt>
                <c:pt idx="25">
                  <c:v>55488</c:v>
                </c:pt>
                <c:pt idx="26">
                  <c:v>46328</c:v>
                </c:pt>
                <c:pt idx="27">
                  <c:v>53481</c:v>
                </c:pt>
                <c:pt idx="28">
                  <c:v>58627</c:v>
                </c:pt>
                <c:pt idx="29">
                  <c:v>62741</c:v>
                </c:pt>
                <c:pt idx="30">
                  <c:v>35429</c:v>
                </c:pt>
                <c:pt idx="31">
                  <c:v>56800</c:v>
                </c:pt>
              </c:numCache>
            </c:numRef>
          </c:val>
          <c:extLst>
            <c:ext xmlns:c16="http://schemas.microsoft.com/office/drawing/2014/chart" uri="{C3380CC4-5D6E-409C-BE32-E72D297353CC}">
              <c16:uniqueId val="{00000004-D4DC-44CE-9ADC-5089F608CCD9}"/>
            </c:ext>
          </c:extLst>
        </c:ser>
        <c:dLbls>
          <c:showLegendKey val="0"/>
          <c:showVal val="0"/>
          <c:showCatName val="0"/>
          <c:showSerName val="0"/>
          <c:showPercent val="0"/>
          <c:showBubbleSize val="0"/>
        </c:dLbls>
        <c:gapWidth val="219"/>
        <c:overlap val="-27"/>
        <c:axId val="-401214848"/>
        <c:axId val="-401211584"/>
      </c:barChart>
      <c:dateAx>
        <c:axId val="-4012148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rgbClr val="C00000"/>
                </a:solidFill>
                <a:latin typeface="+mn-lt"/>
                <a:ea typeface="+mn-ea"/>
                <a:cs typeface="+mn-cs"/>
              </a:defRPr>
            </a:pPr>
            <a:endParaRPr lang="tr-TR"/>
          </a:p>
        </c:txPr>
        <c:crossAx val="-401211584"/>
        <c:crosses val="autoZero"/>
        <c:auto val="0"/>
        <c:lblOffset val="100"/>
        <c:baseTimeUnit val="days"/>
      </c:dateAx>
      <c:valAx>
        <c:axId val="-401211584"/>
        <c:scaling>
          <c:orientation val="minMax"/>
        </c:scaling>
        <c:delete val="1"/>
        <c:axPos val="l"/>
        <c:numFmt formatCode="#,##0" sourceLinked="1"/>
        <c:majorTickMark val="none"/>
        <c:minorTickMark val="none"/>
        <c:tickLblPos val="nextTo"/>
        <c:crossAx val="-401214848"/>
        <c:crosses val="autoZero"/>
        <c:crossBetween val="between"/>
      </c:valAx>
      <c:spPr>
        <a:noFill/>
        <a:ln>
          <a:noFill/>
        </a:ln>
        <a:effectLst>
          <a:softEdge rad="50800"/>
        </a:effectLst>
      </c:spPr>
    </c:plotArea>
    <c:plotVisOnly val="1"/>
    <c:dispBlanksAs val="gap"/>
    <c:showDLblsOverMax val="0"/>
  </c:chart>
  <c:spPr>
    <a:noFill/>
    <a:ln>
      <a:solidFill>
        <a:schemeClr val="accent3">
          <a:hueOff val="0"/>
          <a:satOff val="0"/>
          <a:lumOff val="0"/>
        </a:schemeClr>
      </a:solidFill>
    </a:ln>
    <a:effectLst/>
  </c:spPr>
  <c:txPr>
    <a:bodyPr/>
    <a:lstStyle/>
    <a:p>
      <a:pPr>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Sayfa1!$B$1</c:f>
              <c:strCache>
                <c:ptCount val="1"/>
                <c:pt idx="0">
                  <c:v>Seri 1</c:v>
                </c:pt>
              </c:strCache>
            </c:strRef>
          </c:tx>
          <c:spPr>
            <a:ln w="22225" cap="rnd" cmpd="sng" algn="ctr">
              <a:solidFill>
                <a:schemeClr val="accent1"/>
              </a:solidFill>
              <a:round/>
            </a:ln>
            <a:effectLst/>
          </c:spPr>
          <c:marker>
            <c:symbol val="none"/>
          </c:marker>
          <c:dLbls>
            <c:dLbl>
              <c:idx val="0"/>
              <c:layout>
                <c:manualLayout>
                  <c:x val="-2.8922056991865969E-2"/>
                  <c:y val="-8.9859974103346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E5-4C83-84D5-A00E94076A22}"/>
                </c:ext>
              </c:extLst>
            </c:dLbl>
            <c:dLbl>
              <c:idx val="1"/>
              <c:layout>
                <c:manualLayout>
                  <c:x val="-2.8922056991865959E-2"/>
                  <c:y val="-8.9859974103346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E5-4C83-84D5-A00E94076A22}"/>
                </c:ext>
              </c:extLst>
            </c:dLbl>
            <c:dLbl>
              <c:idx val="2"/>
              <c:layout>
                <c:manualLayout>
                  <c:x val="-2.8922056991865959E-2"/>
                  <c:y val="-7.3521796993646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28-427D-8838-F2A482538F1E}"/>
                </c:ext>
              </c:extLst>
            </c:dLbl>
            <c:dLbl>
              <c:idx val="3"/>
              <c:layout>
                <c:manualLayout>
                  <c:x val="-2.89220121272615E-2"/>
                  <c:y val="-5.7183298266287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28-427D-8838-F2A482538F1E}"/>
                </c:ext>
              </c:extLst>
            </c:dLbl>
            <c:dLbl>
              <c:idx val="4"/>
              <c:layout>
                <c:manualLayout>
                  <c:x val="-2.5503374132307334E-2"/>
                  <c:y val="-0.13070541687759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E5-4C83-84D5-A00E94076A22}"/>
                </c:ext>
              </c:extLst>
            </c:dLbl>
            <c:dLbl>
              <c:idx val="5"/>
              <c:layout>
                <c:manualLayout>
                  <c:x val="-2.2084691272748792E-2"/>
                  <c:y val="-8.1690885548496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E5-4C83-84D5-A00E94076A22}"/>
                </c:ext>
              </c:extLst>
            </c:dLbl>
            <c:dLbl>
              <c:idx val="6"/>
              <c:layout>
                <c:manualLayout>
                  <c:x val="-3.3480300804610792E-2"/>
                  <c:y val="-9.8029062658195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E5-4C83-84D5-A00E94076A22}"/>
                </c:ext>
              </c:extLst>
            </c:dLbl>
            <c:dLbl>
              <c:idx val="7"/>
              <c:layout>
                <c:manualLayout>
                  <c:x val="-2.8922056991865872E-2"/>
                  <c:y val="-7.352179699364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28-427D-8838-F2A482538F1E}"/>
                </c:ext>
              </c:extLst>
            </c:dLbl>
            <c:dLbl>
              <c:idx val="8"/>
              <c:layout>
                <c:manualLayout>
                  <c:x val="-2.8922056991865959E-2"/>
                  <c:y val="-0.147043593987293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E5-4C83-84D5-A00E94076A22}"/>
                </c:ext>
              </c:extLst>
            </c:dLbl>
            <c:dLbl>
              <c:idx val="9"/>
              <c:layout>
                <c:manualLayout>
                  <c:x val="-2.8922056991865959E-2"/>
                  <c:y val="-0.1225363283227446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28-427D-8838-F2A482538F1E}"/>
                </c:ext>
              </c:extLst>
            </c:dLbl>
            <c:dLbl>
              <c:idx val="10"/>
              <c:layout>
                <c:manualLayout>
                  <c:x val="-2.5503374132307501E-2"/>
                  <c:y val="-0.114367239767895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28-427D-8838-F2A482538F1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Sayfa1!$A$2:$A$12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Sayfa1!$B$2:$B$12</c:f>
              <c:numCache>
                <c:formatCode>0.00%</c:formatCode>
                <c:ptCount val="11"/>
                <c:pt idx="0">
                  <c:v>9.2885010266940456E-3</c:v>
                </c:pt>
                <c:pt idx="1">
                  <c:v>9.3430924062214097E-3</c:v>
                </c:pt>
                <c:pt idx="2">
                  <c:v>9.6637603398166787E-3</c:v>
                </c:pt>
                <c:pt idx="3">
                  <c:v>1.2472457627118645E-2</c:v>
                </c:pt>
                <c:pt idx="4">
                  <c:v>1.1860243716679359E-2</c:v>
                </c:pt>
                <c:pt idx="5">
                  <c:v>1.1082085080886759E-2</c:v>
                </c:pt>
                <c:pt idx="6">
                  <c:v>9.1322688744332747E-3</c:v>
                </c:pt>
                <c:pt idx="7">
                  <c:v>9.6798190045248866E-3</c:v>
                </c:pt>
                <c:pt idx="8">
                  <c:v>9.6425986842105255E-3</c:v>
                </c:pt>
                <c:pt idx="9">
                  <c:v>1.0243234536082474E-2</c:v>
                </c:pt>
                <c:pt idx="10">
                  <c:v>7.1000000000000004E-3</c:v>
                </c:pt>
              </c:numCache>
            </c:numRef>
          </c:val>
          <c:smooth val="0"/>
          <c:extLst>
            <c:ext xmlns:c16="http://schemas.microsoft.com/office/drawing/2014/chart" uri="{C3380CC4-5D6E-409C-BE32-E72D297353CC}">
              <c16:uniqueId val="{00000000-5EE5-4C83-84D5-A00E94076A22}"/>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56771360"/>
        <c:axId val="556762176"/>
      </c:lineChart>
      <c:catAx>
        <c:axId val="5567713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rgbClr val="000000"/>
                </a:solidFill>
                <a:latin typeface="+mn-lt"/>
                <a:ea typeface="+mn-ea"/>
                <a:cs typeface="+mn-cs"/>
              </a:defRPr>
            </a:pPr>
            <a:endParaRPr lang="tr-TR"/>
          </a:p>
        </c:txPr>
        <c:crossAx val="556762176"/>
        <c:crosses val="autoZero"/>
        <c:auto val="1"/>
        <c:lblAlgn val="ctr"/>
        <c:lblOffset val="100"/>
        <c:noMultiLvlLbl val="0"/>
      </c:catAx>
      <c:valAx>
        <c:axId val="556762176"/>
        <c:scaling>
          <c:orientation val="minMax"/>
        </c:scaling>
        <c:delete val="1"/>
        <c:axPos val="l"/>
        <c:numFmt formatCode="0.00%" sourceLinked="1"/>
        <c:majorTickMark val="none"/>
        <c:minorTickMark val="none"/>
        <c:tickLblPos val="nextTo"/>
        <c:crossAx val="55677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094629861608207"/>
          <c:y val="5.5662444249310994E-2"/>
          <c:w val="0.82668629413887529"/>
          <c:h val="0.94433750675859018"/>
        </c:manualLayout>
      </c:layout>
      <c:barChart>
        <c:barDir val="bar"/>
        <c:grouping val="clustered"/>
        <c:varyColors val="0"/>
        <c:ser>
          <c:idx val="0"/>
          <c:order val="0"/>
          <c:tx>
            <c:strRef>
              <c:f>Sayfa1!$B$1</c:f>
              <c:strCache>
                <c:ptCount val="1"/>
                <c:pt idx="0">
                  <c:v>Seri 1</c:v>
                </c:pt>
              </c:strCache>
            </c:strRef>
          </c:tx>
          <c:spPr>
            <a:solidFill>
              <a:srgbClr val="1E305D"/>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Pt>
            <c:idx val="0"/>
            <c:invertIfNegative val="0"/>
            <c:bubble3D val="0"/>
            <c:spPr>
              <a:solidFill>
                <a:srgbClr val="1F575D"/>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B3D5-4213-A702-FD99B6EBD34B}"/>
              </c:ext>
            </c:extLst>
          </c:dPt>
          <c:dLbls>
            <c:dLbl>
              <c:idx val="0"/>
              <c:spPr>
                <a:solidFill>
                  <a:schemeClr val="accent2">
                    <a:lumMod val="75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1-B3D5-4213-A702-FD99B6EBD34B}"/>
                </c:ext>
              </c:extLst>
            </c:dLbl>
            <c:spPr>
              <a:solidFill>
                <a:srgbClr val="C5A261"/>
              </a:solidFill>
              <a:ln w="9525" cap="rnd" cmpd="sng" algn="ctr">
                <a:solidFill>
                  <a:schemeClr val="accent2"/>
                </a:solidFill>
                <a:prstDash val="solid"/>
              </a:ln>
              <a:effectLst>
                <a:outerShdw blurRad="38100" dist="25400" dir="5400000" rotWithShape="0">
                  <a:srgbClr val="000000">
                    <a:alpha val="45000"/>
                  </a:srgb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Sayfa1!$A$2:$A$12</c:f>
              <c:strCache>
                <c:ptCount val="11"/>
                <c:pt idx="0">
                  <c:v>29. Türkiye</c:v>
                </c:pt>
                <c:pt idx="1">
                  <c:v>10.Japonya</c:v>
                </c:pt>
                <c:pt idx="2">
                  <c:v>9.Hollanda</c:v>
                </c:pt>
                <c:pt idx="3">
                  <c:v>8.Singapur</c:v>
                </c:pt>
                <c:pt idx="4">
                  <c:v>7.Hindistan</c:v>
                </c:pt>
                <c:pt idx="5">
                  <c:v>6.Fransa</c:v>
                </c:pt>
                <c:pt idx="6">
                  <c:v>5.İrlanda</c:v>
                </c:pt>
                <c:pt idx="7">
                  <c:v>4.Çin</c:v>
                </c:pt>
                <c:pt idx="8">
                  <c:v>3.Almanya</c:v>
                </c:pt>
                <c:pt idx="9">
                  <c:v>2.İngiltere</c:v>
                </c:pt>
                <c:pt idx="10">
                  <c:v>1.ABD</c:v>
                </c:pt>
              </c:strCache>
            </c:strRef>
          </c:cat>
          <c:val>
            <c:numRef>
              <c:f>Sayfa1!$B$2:$B$12</c:f>
              <c:numCache>
                <c:formatCode>General</c:formatCode>
                <c:ptCount val="11"/>
                <c:pt idx="0">
                  <c:v>35</c:v>
                </c:pt>
                <c:pt idx="1">
                  <c:v>160</c:v>
                </c:pt>
                <c:pt idx="2">
                  <c:v>186</c:v>
                </c:pt>
                <c:pt idx="3">
                  <c:v>187</c:v>
                </c:pt>
                <c:pt idx="4">
                  <c:v>203</c:v>
                </c:pt>
                <c:pt idx="5">
                  <c:v>245</c:v>
                </c:pt>
                <c:pt idx="6">
                  <c:v>262</c:v>
                </c:pt>
                <c:pt idx="7">
                  <c:v>280</c:v>
                </c:pt>
                <c:pt idx="8">
                  <c:v>310</c:v>
                </c:pt>
                <c:pt idx="9">
                  <c:v>342</c:v>
                </c:pt>
                <c:pt idx="10">
                  <c:v>705</c:v>
                </c:pt>
              </c:numCache>
            </c:numRef>
          </c:val>
          <c:extLst>
            <c:ext xmlns:c16="http://schemas.microsoft.com/office/drawing/2014/chart" uri="{C3380CC4-5D6E-409C-BE32-E72D297353CC}">
              <c16:uniqueId val="{00000002-B3D5-4213-A702-FD99B6EBD34B}"/>
            </c:ext>
          </c:extLst>
        </c:ser>
        <c:dLbls>
          <c:showLegendKey val="0"/>
          <c:showVal val="0"/>
          <c:showCatName val="0"/>
          <c:showSerName val="0"/>
          <c:showPercent val="0"/>
          <c:showBubbleSize val="0"/>
        </c:dLbls>
        <c:gapWidth val="182"/>
        <c:axId val="-401210496"/>
        <c:axId val="-401208864"/>
      </c:barChart>
      <c:catAx>
        <c:axId val="-40121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tr-TR"/>
          </a:p>
        </c:txPr>
        <c:crossAx val="-401208864"/>
        <c:crosses val="autoZero"/>
        <c:auto val="1"/>
        <c:lblAlgn val="ctr"/>
        <c:lblOffset val="100"/>
        <c:noMultiLvlLbl val="0"/>
      </c:catAx>
      <c:valAx>
        <c:axId val="-401208864"/>
        <c:scaling>
          <c:orientation val="minMax"/>
        </c:scaling>
        <c:delete val="1"/>
        <c:axPos val="b"/>
        <c:numFmt formatCode="General" sourceLinked="1"/>
        <c:majorTickMark val="none"/>
        <c:minorTickMark val="none"/>
        <c:tickLblPos val="nextTo"/>
        <c:crossAx val="-40121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7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562131842386592E-2"/>
          <c:y val="1.33832834650713E-3"/>
          <c:w val="0.83667098474560764"/>
          <c:h val="0.74044520727715435"/>
        </c:manualLayout>
      </c:layout>
      <c:pie3DChart>
        <c:varyColors val="1"/>
        <c:ser>
          <c:idx val="0"/>
          <c:order val="0"/>
          <c:tx>
            <c:strRef>
              <c:f>Sayfa1!$B$1</c:f>
              <c:strCache>
                <c:ptCount val="1"/>
                <c:pt idx="0">
                  <c:v>Satışlar</c:v>
                </c:pt>
              </c:strCache>
            </c:strRef>
          </c:tx>
          <c:spPr>
            <a:solidFill>
              <a:srgbClr val="1F575D"/>
            </a:solidFill>
          </c:spPr>
          <c:dPt>
            <c:idx val="0"/>
            <c:bubble3D val="0"/>
            <c:explosion val="4"/>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26A-43EA-913D-8CDC35AAF805}"/>
              </c:ext>
            </c:extLst>
          </c:dPt>
          <c:dPt>
            <c:idx val="1"/>
            <c:bubble3D val="0"/>
            <c:spPr>
              <a:solidFill>
                <a:srgbClr val="1F575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26A-43EA-913D-8CDC35AAF805}"/>
              </c:ext>
            </c:extLst>
          </c:dPt>
          <c:dLbls>
            <c:dLbl>
              <c:idx val="0"/>
              <c:delete val="1"/>
              <c:extLst>
                <c:ext xmlns:c15="http://schemas.microsoft.com/office/drawing/2012/chart" uri="{CE6537A1-D6FC-4f65-9D91-7224C49458BB}"/>
                <c:ext xmlns:c16="http://schemas.microsoft.com/office/drawing/2014/chart" uri="{C3380CC4-5D6E-409C-BE32-E72D297353CC}">
                  <c16:uniqueId val="{00000001-326A-43EA-913D-8CDC35AAF805}"/>
                </c:ext>
              </c:extLst>
            </c:dLbl>
            <c:dLbl>
              <c:idx val="1"/>
              <c:layout>
                <c:manualLayout>
                  <c:x val="8.2304763058196444E-3"/>
                  <c:y val="4.62400975760364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rgbClr val="0070C0"/>
                        </a:solidFill>
                        <a:latin typeface="+mn-lt"/>
                        <a:ea typeface="+mn-ea"/>
                        <a:cs typeface="+mn-cs"/>
                      </a:defRPr>
                    </a:pPr>
                    <a:fld id="{8D56D874-1837-405E-B4E9-F00C7764B25A}" type="CATEGORYNAME">
                      <a:rPr lang="en-US" smtClean="0">
                        <a:solidFill>
                          <a:srgbClr val="1F575D"/>
                        </a:solidFill>
                      </a:rPr>
                      <a:pPr>
                        <a:defRPr sz="1800">
                          <a:solidFill>
                            <a:srgbClr val="0070C0"/>
                          </a:solidFill>
                        </a:defRPr>
                      </a:pPr>
                      <a:t>[KATEGORİ ADI]</a:t>
                    </a:fld>
                    <a:r>
                      <a:rPr lang="en-US" baseline="0" dirty="0"/>
                      <a:t> </a:t>
                    </a:r>
                    <a:fld id="{F1A7121B-5AE4-4655-96FF-F6BA623C5C6E}" type="PERCENTAGE">
                      <a:rPr lang="en-US" baseline="0">
                        <a:solidFill>
                          <a:srgbClr val="1F575D"/>
                        </a:solidFill>
                      </a:rPr>
                      <a:pPr>
                        <a:defRPr sz="1800">
                          <a:solidFill>
                            <a:srgbClr val="0070C0"/>
                          </a:solidFill>
                        </a:defRPr>
                      </a:pPr>
                      <a:t>[YÜZDE]</a:t>
                    </a:fld>
                    <a:endParaRPr lang="en-US" baseline="0" dirty="0"/>
                  </a:p>
                </c:rich>
              </c:tx>
              <c:numFmt formatCode="0.00%" sourceLinked="0"/>
              <c:spPr>
                <a:solidFill>
                  <a:prstClr val="white"/>
                </a:solidFill>
                <a:ln>
                  <a:solidFill>
                    <a:srgbClr val="70AD47">
                      <a:tint val="77000"/>
                    </a:srgb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rgbClr val="0070C0"/>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264792882596106"/>
                      <c:h val="0.27149612170135384"/>
                    </c:manualLayout>
                  </c15:layout>
                  <c15:dlblFieldTable/>
                  <c15:showDataLabelsRange val="0"/>
                </c:ext>
                <c:ext xmlns:c16="http://schemas.microsoft.com/office/drawing/2014/chart" uri="{C3380CC4-5D6E-409C-BE32-E72D297353CC}">
                  <c16:uniqueId val="{00000003-326A-43EA-913D-8CDC35AAF805}"/>
                </c:ext>
              </c:extLst>
            </c:dLbl>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70C0"/>
                    </a:solidFill>
                    <a:latin typeface="+mn-lt"/>
                    <a:ea typeface="+mn-ea"/>
                    <a:cs typeface="+mn-cs"/>
                  </a:defRPr>
                </a:pPr>
                <a:endParaRPr lang="tr-TR"/>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Sayfa1!$A$2:$A$3</c:f>
              <c:strCache>
                <c:ptCount val="2"/>
                <c:pt idx="0">
                  <c:v>Dünya</c:v>
                </c:pt>
                <c:pt idx="1">
                  <c:v>Türkiye</c:v>
                </c:pt>
              </c:strCache>
            </c:strRef>
          </c:cat>
          <c:val>
            <c:numRef>
              <c:f>Sayfa1!$B$2:$B$3</c:f>
              <c:numCache>
                <c:formatCode>#,##0</c:formatCode>
                <c:ptCount val="2"/>
                <c:pt idx="0" formatCode="General">
                  <c:v>4985329</c:v>
                </c:pt>
                <c:pt idx="1">
                  <c:v>35429</c:v>
                </c:pt>
              </c:numCache>
            </c:numRef>
          </c:val>
          <c:extLst>
            <c:ext xmlns:c16="http://schemas.microsoft.com/office/drawing/2014/chart" uri="{C3380CC4-5D6E-409C-BE32-E72D297353CC}">
              <c16:uniqueId val="{00000004-326A-43EA-913D-8CDC35AAF80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36783905717457E-2"/>
          <c:y val="0.15415505158288489"/>
          <c:w val="0.9755487635454293"/>
          <c:h val="0.6672816684055547"/>
        </c:manualLayout>
      </c:layout>
      <c:lineChart>
        <c:grouping val="standard"/>
        <c:varyColors val="0"/>
        <c:ser>
          <c:idx val="0"/>
          <c:order val="0"/>
          <c:tx>
            <c:strRef>
              <c:f>Sayfa1!$B$1</c:f>
              <c:strCache>
                <c:ptCount val="1"/>
                <c:pt idx="0">
                  <c:v>Seri 1</c:v>
                </c:pt>
              </c:strCache>
            </c:strRef>
          </c:tx>
          <c:spPr>
            <a:ln w="57150" cap="rnd">
              <a:solidFill>
                <a:srgbClr val="1E315D"/>
              </a:solidFill>
              <a:round/>
            </a:ln>
            <a:effectLst/>
          </c:spPr>
          <c:marker>
            <c:symbol val="circle"/>
            <c:size val="5"/>
            <c:spPr>
              <a:solidFill>
                <a:schemeClr val="accent1"/>
              </a:solidFill>
              <a:ln w="9525">
                <a:solidFill>
                  <a:schemeClr val="accent1"/>
                </a:solidFill>
              </a:ln>
              <a:effectLst/>
              <a:scene3d>
                <a:camera prst="orthographicFront"/>
                <a:lightRig rig="threePt" dir="t"/>
              </a:scene3d>
              <a:sp3d>
                <a:bevelT w="139700" h="139700"/>
              </a:sp3d>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Sayfa1!$B$2:$B$12</c:f>
              <c:numCache>
                <c:formatCode>General</c:formatCode>
                <c:ptCount val="11"/>
                <c:pt idx="0">
                  <c:v>0.93</c:v>
                </c:pt>
                <c:pt idx="1">
                  <c:v>0.93</c:v>
                </c:pt>
                <c:pt idx="2">
                  <c:v>0.95</c:v>
                </c:pt>
                <c:pt idx="3">
                  <c:v>1.22</c:v>
                </c:pt>
                <c:pt idx="4">
                  <c:v>1.2</c:v>
                </c:pt>
                <c:pt idx="5">
                  <c:v>1.1200000000000001</c:v>
                </c:pt>
                <c:pt idx="6">
                  <c:v>0.92</c:v>
                </c:pt>
                <c:pt idx="7">
                  <c:v>0.98</c:v>
                </c:pt>
                <c:pt idx="8">
                  <c:v>0.98</c:v>
                </c:pt>
                <c:pt idx="9">
                  <c:v>1.04</c:v>
                </c:pt>
                <c:pt idx="10">
                  <c:v>0.71</c:v>
                </c:pt>
              </c:numCache>
            </c:numRef>
          </c:val>
          <c:smooth val="0"/>
          <c:extLst>
            <c:ext xmlns:c16="http://schemas.microsoft.com/office/drawing/2014/chart" uri="{C3380CC4-5D6E-409C-BE32-E72D297353CC}">
              <c16:uniqueId val="{00000000-FEDE-452F-A805-650BA62AA8A3}"/>
            </c:ext>
          </c:extLst>
        </c:ser>
        <c:dLbls>
          <c:showLegendKey val="0"/>
          <c:showVal val="0"/>
          <c:showCatName val="0"/>
          <c:showSerName val="0"/>
          <c:showPercent val="0"/>
          <c:showBubbleSize val="0"/>
        </c:dLbls>
        <c:marker val="1"/>
        <c:smooth val="0"/>
        <c:axId val="-401212128"/>
        <c:axId val="-401209408"/>
      </c:lineChart>
      <c:catAx>
        <c:axId val="-40121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tr-TR"/>
          </a:p>
        </c:txPr>
        <c:crossAx val="-401209408"/>
        <c:crosses val="autoZero"/>
        <c:auto val="1"/>
        <c:lblAlgn val="ctr"/>
        <c:lblOffset val="100"/>
        <c:noMultiLvlLbl val="0"/>
      </c:catAx>
      <c:valAx>
        <c:axId val="-401209408"/>
        <c:scaling>
          <c:orientation val="minMax"/>
          <c:min val="7.5000000000000023E-3"/>
        </c:scaling>
        <c:delete val="1"/>
        <c:axPos val="l"/>
        <c:numFmt formatCode="General" sourceLinked="1"/>
        <c:majorTickMark val="none"/>
        <c:minorTickMark val="none"/>
        <c:tickLblPos val="nextTo"/>
        <c:crossAx val="-40121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3A0ED-874E-4443-AB6E-7BBBC12A8AE4}"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tr-TR"/>
        </a:p>
      </dgm:t>
    </dgm:pt>
    <dgm:pt modelId="{269FF9C0-9568-4611-9046-3B505FCB7BD5}">
      <dgm:prSet phldrT="[Metin]" custT="1"/>
      <dgm:spPr>
        <a:xfrm>
          <a:off x="77592" y="313356"/>
          <a:ext cx="7618976" cy="938582"/>
        </a:xfrm>
        <a:prstGeom prst="rect">
          <a:avLst/>
        </a:prstGeo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pPr algn="ctr">
            <a:buNone/>
          </a:pPr>
          <a:r>
            <a:rPr lang="tr-TR" sz="2400" b="1" kern="1200" dirty="0">
              <a:solidFill>
                <a:schemeClr val="accent3">
                  <a:lumMod val="50000"/>
                </a:schemeClr>
              </a:solidFill>
              <a:latin typeface="Myriad Pro"/>
              <a:ea typeface="+mn-ea"/>
              <a:cs typeface="Calibri" panose="020F0502020204030204" pitchFamily="34" charset="0"/>
            </a:rPr>
            <a:t>    HİZMET TİCARETİNİN GENEL   GÖRÜNÜMÜ</a:t>
          </a:r>
        </a:p>
      </dgm:t>
    </dgm:pt>
    <dgm:pt modelId="{1E526734-0CB0-4AA5-9433-860FEA96EC1E}" type="parTrans" cxnId="{64FAA61F-2AE9-4D51-BF6C-2391B4186B11}">
      <dgm:prSet/>
      <dgm:spPr/>
      <dgm:t>
        <a:bodyPr/>
        <a:lstStyle/>
        <a:p>
          <a:endParaRPr lang="tr-TR" sz="1600"/>
        </a:p>
      </dgm:t>
    </dgm:pt>
    <dgm:pt modelId="{30A1E4FD-5989-4950-BB84-0306C794045F}" type="sibTrans" cxnId="{64FAA61F-2AE9-4D51-BF6C-2391B4186B11}">
      <dgm:prSet/>
      <dgm:spPr>
        <a:xfrm>
          <a:off x="-4579353" y="-678476"/>
          <a:ext cx="5270191" cy="5270191"/>
        </a:xfrm>
        <a:prstGeom prst="blockArc">
          <a:avLst>
            <a:gd name="adj1" fmla="val 18900000"/>
            <a:gd name="adj2" fmla="val 2700000"/>
            <a:gd name="adj3" fmla="val 410"/>
          </a:avLst>
        </a:prstGeom>
        <a:noFill/>
        <a:ln w="19050" cap="rnd" cmpd="sng" algn="ctr">
          <a:solidFill>
            <a:srgbClr val="AC0000">
              <a:shade val="60000"/>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tr-TR" sz="1600"/>
        </a:p>
      </dgm:t>
    </dgm:pt>
    <dgm:pt modelId="{DE6413D3-5453-488A-8818-EE41AEBA3040}">
      <dgm:prSet phldrT="[Metin]" custT="1"/>
      <dgm:spPr>
        <a:xfrm>
          <a:off x="393598" y="1533574"/>
          <a:ext cx="7271456" cy="846089"/>
        </a:xfr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pPr marL="0" lvl="0" indent="0" algn="ctr" defTabSz="1244600">
            <a:lnSpc>
              <a:spcPct val="90000"/>
            </a:lnSpc>
            <a:spcBef>
              <a:spcPct val="0"/>
            </a:spcBef>
            <a:spcAft>
              <a:spcPct val="35000"/>
            </a:spcAft>
            <a:buNone/>
          </a:pPr>
          <a:r>
            <a:rPr lang="tr-TR" sz="2400" b="1" kern="1200" dirty="0">
              <a:solidFill>
                <a:srgbClr val="A5A5A5">
                  <a:lumMod val="50000"/>
                </a:srgbClr>
              </a:solidFill>
              <a:latin typeface="Myriad Pro"/>
              <a:ea typeface="+mn-ea"/>
              <a:cs typeface="Calibri" panose="020F0502020204030204" pitchFamily="34" charset="0"/>
            </a:rPr>
            <a:t>HİZMET İHRACATI DEVLET YARDIMLARI PROGRAMLARI (Genel Destek ve </a:t>
          </a:r>
          <a:r>
            <a:rPr lang="tr-TR" sz="2400" b="1" kern="1200" dirty="0" err="1">
              <a:solidFill>
                <a:srgbClr val="A5A5A5">
                  <a:lumMod val="50000"/>
                </a:srgbClr>
              </a:solidFill>
              <a:latin typeface="Myriad Pro"/>
              <a:ea typeface="+mn-ea"/>
              <a:cs typeface="Calibri" panose="020F0502020204030204" pitchFamily="34" charset="0"/>
            </a:rPr>
            <a:t>Turquality</a:t>
          </a:r>
          <a:r>
            <a:rPr lang="tr-TR" sz="2400" b="1" kern="1200" dirty="0">
              <a:solidFill>
                <a:srgbClr val="A5A5A5">
                  <a:lumMod val="50000"/>
                </a:srgbClr>
              </a:solidFill>
              <a:latin typeface="Myriad Pro"/>
              <a:ea typeface="+mn-ea"/>
              <a:cs typeface="Calibri" panose="020F0502020204030204" pitchFamily="34" charset="0"/>
            </a:rPr>
            <a:t>)</a:t>
          </a:r>
        </a:p>
      </dgm:t>
    </dgm:pt>
    <dgm:pt modelId="{5D9AAA8C-466A-430E-A9A4-2E91EE95E4FD}" type="parTrans" cxnId="{B70A424A-6142-4953-866B-186512C4F252}">
      <dgm:prSet/>
      <dgm:spPr/>
      <dgm:t>
        <a:bodyPr/>
        <a:lstStyle/>
        <a:p>
          <a:endParaRPr lang="tr-TR" sz="1600"/>
        </a:p>
      </dgm:t>
    </dgm:pt>
    <dgm:pt modelId="{E0A1E524-DF23-4DBC-88E6-945265982C4A}" type="sibTrans" cxnId="{B70A424A-6142-4953-866B-186512C4F252}">
      <dgm:prSet/>
      <dgm:spPr/>
      <dgm:t>
        <a:bodyPr/>
        <a:lstStyle/>
        <a:p>
          <a:endParaRPr lang="tr-TR" sz="1600"/>
        </a:p>
      </dgm:t>
    </dgm:pt>
    <dgm:pt modelId="{E51B2277-BD2D-4D6C-BB0A-B90B77FE0237}">
      <dgm:prSet phldrT="[Metin]" custT="1"/>
      <dgm:spPr>
        <a:xfrm>
          <a:off x="77592" y="313356"/>
          <a:ext cx="7618976" cy="938582"/>
        </a:xfr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pPr marL="0" lvl="0" indent="0" algn="ctr" defTabSz="1244600">
            <a:lnSpc>
              <a:spcPct val="90000"/>
            </a:lnSpc>
            <a:spcBef>
              <a:spcPct val="0"/>
            </a:spcBef>
            <a:spcAft>
              <a:spcPct val="35000"/>
            </a:spcAft>
            <a:buNone/>
          </a:pPr>
          <a:r>
            <a:rPr lang="tr-TR" sz="2400" b="1" kern="1200" dirty="0">
              <a:solidFill>
                <a:srgbClr val="A5A5A5">
                  <a:lumMod val="50000"/>
                </a:srgbClr>
              </a:solidFill>
              <a:latin typeface="Myriad Pro"/>
              <a:ea typeface="+mn-ea"/>
              <a:cs typeface="Calibri" panose="020F0502020204030204" pitchFamily="34" charset="0"/>
            </a:rPr>
            <a:t>ULUSLARARASI HİZMET TİCARETİ GENEL MÜDÜRLÜĞÜ YAPILANMASI</a:t>
          </a:r>
        </a:p>
      </dgm:t>
    </dgm:pt>
    <dgm:pt modelId="{2A539F52-0AEA-4C40-8B62-C48BC08E7181}" type="parTrans" cxnId="{DC5581CC-06E5-437A-A01B-7B445CADD0F1}">
      <dgm:prSet/>
      <dgm:spPr/>
      <dgm:t>
        <a:bodyPr/>
        <a:lstStyle/>
        <a:p>
          <a:endParaRPr lang="tr-TR" sz="1600"/>
        </a:p>
      </dgm:t>
    </dgm:pt>
    <dgm:pt modelId="{C5EEEE46-7989-4837-982A-F65CA1F5781A}" type="sibTrans" cxnId="{DC5581CC-06E5-437A-A01B-7B445CADD0F1}">
      <dgm:prSet/>
      <dgm:spPr/>
      <dgm:t>
        <a:bodyPr/>
        <a:lstStyle/>
        <a:p>
          <a:endParaRPr lang="tr-TR" sz="1600"/>
        </a:p>
      </dgm:t>
    </dgm:pt>
    <dgm:pt modelId="{0AD2992E-2991-4298-A599-F6A186963304}" type="pres">
      <dgm:prSet presAssocID="{6E83A0ED-874E-4443-AB6E-7BBBC12A8AE4}" presName="Name0" presStyleCnt="0">
        <dgm:presLayoutVars>
          <dgm:chMax val="7"/>
          <dgm:chPref val="7"/>
          <dgm:dir/>
        </dgm:presLayoutVars>
      </dgm:prSet>
      <dgm:spPr/>
    </dgm:pt>
    <dgm:pt modelId="{8B87D255-81D4-4530-99F3-6BED7D2C4190}" type="pres">
      <dgm:prSet presAssocID="{6E83A0ED-874E-4443-AB6E-7BBBC12A8AE4}" presName="Name1" presStyleCnt="0"/>
      <dgm:spPr/>
    </dgm:pt>
    <dgm:pt modelId="{D64577EA-0D17-454A-8187-7A1631E9E136}" type="pres">
      <dgm:prSet presAssocID="{6E83A0ED-874E-4443-AB6E-7BBBC12A8AE4}" presName="cycle" presStyleCnt="0"/>
      <dgm:spPr/>
    </dgm:pt>
    <dgm:pt modelId="{9135E601-3AF8-439C-B0BF-D0C71CA6CA9A}" type="pres">
      <dgm:prSet presAssocID="{6E83A0ED-874E-4443-AB6E-7BBBC12A8AE4}" presName="srcNode" presStyleLbl="node1" presStyleIdx="0" presStyleCnt="3"/>
      <dgm:spPr/>
    </dgm:pt>
    <dgm:pt modelId="{C64340E4-DA73-48F1-AF98-B34CA2976C41}" type="pres">
      <dgm:prSet presAssocID="{6E83A0ED-874E-4443-AB6E-7BBBC12A8AE4}" presName="conn" presStyleLbl="parChTrans1D2" presStyleIdx="0" presStyleCnt="1"/>
      <dgm:spPr/>
    </dgm:pt>
    <dgm:pt modelId="{F57C5C78-CAC0-4CB6-AA00-C92AB16374B3}" type="pres">
      <dgm:prSet presAssocID="{6E83A0ED-874E-4443-AB6E-7BBBC12A8AE4}" presName="extraNode" presStyleLbl="node1" presStyleIdx="0" presStyleCnt="3"/>
      <dgm:spPr/>
    </dgm:pt>
    <dgm:pt modelId="{5F2F94FA-8F00-4077-9939-3E3C0F231CDE}" type="pres">
      <dgm:prSet presAssocID="{6E83A0ED-874E-4443-AB6E-7BBBC12A8AE4}" presName="dstNode" presStyleLbl="node1" presStyleIdx="0" presStyleCnt="3"/>
      <dgm:spPr/>
    </dgm:pt>
    <dgm:pt modelId="{759F26A0-7437-4813-879A-C124C4659083}" type="pres">
      <dgm:prSet presAssocID="{269FF9C0-9568-4611-9046-3B505FCB7BD5}" presName="text_1" presStyleLbl="node1" presStyleIdx="0" presStyleCnt="3" custScaleX="104410" custScaleY="134531" custLinFactNeighborX="-458" custLinFactNeighborY="978">
        <dgm:presLayoutVars>
          <dgm:bulletEnabled val="1"/>
        </dgm:presLayoutVars>
      </dgm:prSet>
      <dgm:spPr/>
    </dgm:pt>
    <dgm:pt modelId="{D8EBE573-7F60-4D9B-B1DC-65D55CFDC274}" type="pres">
      <dgm:prSet presAssocID="{269FF9C0-9568-4611-9046-3B505FCB7BD5}" presName="accent_1" presStyleCnt="0"/>
      <dgm:spPr/>
    </dgm:pt>
    <dgm:pt modelId="{AEBFC146-EF9A-4339-BE8E-3B1BAA41BE6B}" type="pres">
      <dgm:prSet presAssocID="{269FF9C0-9568-4611-9046-3B505FCB7BD5}" presName="accentRepeatNode" presStyleLbl="solidFgAcc1" presStyleIdx="0" presStyleCnt="3" custScaleX="109986" custScaleY="113881" custLinFactNeighborX="-1218" custLinFactNeighborY="1654"/>
      <dgm:spPr>
        <a:xfrm>
          <a:off x="-100387" y="293492"/>
          <a:ext cx="978309" cy="978309"/>
        </a:xfrm>
        <a:prstGeom prst="ellipse">
          <a:avLst/>
        </a:prstGeom>
        <a:solidFill>
          <a:srgbClr val="FFFFFF">
            <a:hueOff val="0"/>
            <a:satOff val="0"/>
            <a:lumOff val="0"/>
            <a:alphaOff val="0"/>
          </a:srgbClr>
        </a:solidFill>
        <a:ln w="9525" cap="rnd" cmpd="sng" algn="ctr">
          <a:solidFill>
            <a:schemeClr val="accent2">
              <a:lumMod val="7500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rgbClr val="C3A572"/>
          </a:contourClr>
        </a:sp3d>
      </dgm:spPr>
    </dgm:pt>
    <dgm:pt modelId="{76045823-4961-4CDF-8427-C6535954B226}" type="pres">
      <dgm:prSet presAssocID="{E51B2277-BD2D-4D6C-BB0A-B90B77FE0237}" presName="text_2" presStyleLbl="node1" presStyleIdx="1" presStyleCnt="3" custScaleX="104846" custScaleY="127647" custLinFactNeighborX="-479" custLinFactNeighborY="976">
        <dgm:presLayoutVars>
          <dgm:bulletEnabled val="1"/>
        </dgm:presLayoutVars>
      </dgm:prSet>
      <dgm:spPr>
        <a:prstGeom prst="rect">
          <a:avLst/>
        </a:prstGeom>
      </dgm:spPr>
    </dgm:pt>
    <dgm:pt modelId="{6839D35E-3FCD-4C22-9CDE-87C718CBEB6C}" type="pres">
      <dgm:prSet presAssocID="{E51B2277-BD2D-4D6C-BB0A-B90B77FE0237}" presName="accent_2" presStyleCnt="0"/>
      <dgm:spPr/>
    </dgm:pt>
    <dgm:pt modelId="{1D98A966-B504-4171-BC78-CFC6544AFD43}" type="pres">
      <dgm:prSet presAssocID="{E51B2277-BD2D-4D6C-BB0A-B90B77FE0237}" presName="accentRepeatNode" presStyleLbl="solidFgAcc1" presStyleIdx="1" presStyleCnt="3" custScaleX="100483" custScaleY="115340" custLinFactNeighborX="-9384" custLinFactNeighborY="782"/>
      <dgm:spPr>
        <a:ln>
          <a:solidFill>
            <a:schemeClr val="accent2">
              <a:lumMod val="75000"/>
            </a:schemeClr>
          </a:solidFill>
        </a:ln>
      </dgm:spPr>
    </dgm:pt>
    <dgm:pt modelId="{899E90A1-0F24-44E3-A85D-D14A39B72B4F}" type="pres">
      <dgm:prSet presAssocID="{DE6413D3-5453-488A-8818-EE41AEBA3040}" presName="text_3" presStyleLbl="node1" presStyleIdx="2" presStyleCnt="3" custScaleX="103886" custScaleY="139838">
        <dgm:presLayoutVars>
          <dgm:bulletEnabled val="1"/>
        </dgm:presLayoutVars>
      </dgm:prSet>
      <dgm:spPr>
        <a:prstGeom prst="rect">
          <a:avLst/>
        </a:prstGeom>
      </dgm:spPr>
    </dgm:pt>
    <dgm:pt modelId="{A1E77B2B-DF06-4932-A952-D456AD0213DF}" type="pres">
      <dgm:prSet presAssocID="{DE6413D3-5453-488A-8818-EE41AEBA3040}" presName="accent_3" presStyleCnt="0"/>
      <dgm:spPr/>
    </dgm:pt>
    <dgm:pt modelId="{80CE4870-EB7C-4D75-A008-C4B8C9B272A2}" type="pres">
      <dgm:prSet presAssocID="{DE6413D3-5453-488A-8818-EE41AEBA3040}" presName="accentRepeatNode" presStyleLbl="solidFgAcc1" presStyleIdx="2" presStyleCnt="3" custScaleX="110956" custScaleY="107456"/>
      <dgm:spPr>
        <a:xfrm>
          <a:off x="184104" y="1467464"/>
          <a:ext cx="978309" cy="978309"/>
        </a:xfrm>
        <a:prstGeom prst="ellipse">
          <a:avLst/>
        </a:prstGeom>
        <a:solidFill>
          <a:srgbClr val="FFFFFF">
            <a:hueOff val="0"/>
            <a:satOff val="0"/>
            <a:lumOff val="0"/>
            <a:alphaOff val="0"/>
          </a:srgbClr>
        </a:solidFill>
        <a:ln w="9525" cap="rnd" cmpd="sng" algn="ctr">
          <a:solidFill>
            <a:schemeClr val="accent2">
              <a:lumMod val="7500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rgbClr val="C3A572"/>
          </a:contourClr>
        </a:sp3d>
      </dgm:spPr>
    </dgm:pt>
  </dgm:ptLst>
  <dgm:cxnLst>
    <dgm:cxn modelId="{943A4406-D9FE-4281-9156-2E4C556EC2B7}" type="presOf" srcId="{DE6413D3-5453-488A-8818-EE41AEBA3040}" destId="{899E90A1-0F24-44E3-A85D-D14A39B72B4F}" srcOrd="0" destOrd="0" presId="urn:microsoft.com/office/officeart/2008/layout/VerticalCurvedList"/>
    <dgm:cxn modelId="{64FAA61F-2AE9-4D51-BF6C-2391B4186B11}" srcId="{6E83A0ED-874E-4443-AB6E-7BBBC12A8AE4}" destId="{269FF9C0-9568-4611-9046-3B505FCB7BD5}" srcOrd="0" destOrd="0" parTransId="{1E526734-0CB0-4AA5-9433-860FEA96EC1E}" sibTransId="{30A1E4FD-5989-4950-BB84-0306C794045F}"/>
    <dgm:cxn modelId="{B70A424A-6142-4953-866B-186512C4F252}" srcId="{6E83A0ED-874E-4443-AB6E-7BBBC12A8AE4}" destId="{DE6413D3-5453-488A-8818-EE41AEBA3040}" srcOrd="2" destOrd="0" parTransId="{5D9AAA8C-466A-430E-A9A4-2E91EE95E4FD}" sibTransId="{E0A1E524-DF23-4DBC-88E6-945265982C4A}"/>
    <dgm:cxn modelId="{E15AA1C4-00D0-404E-B902-A0E8AEB61EAA}" type="presOf" srcId="{6E83A0ED-874E-4443-AB6E-7BBBC12A8AE4}" destId="{0AD2992E-2991-4298-A599-F6A186963304}" srcOrd="0" destOrd="0" presId="urn:microsoft.com/office/officeart/2008/layout/VerticalCurvedList"/>
    <dgm:cxn modelId="{53F254CA-DFEC-4E50-A52C-0DA3506519C4}" type="presOf" srcId="{269FF9C0-9568-4611-9046-3B505FCB7BD5}" destId="{759F26A0-7437-4813-879A-C124C4659083}" srcOrd="0" destOrd="0" presId="urn:microsoft.com/office/officeart/2008/layout/VerticalCurvedList"/>
    <dgm:cxn modelId="{DC5581CC-06E5-437A-A01B-7B445CADD0F1}" srcId="{6E83A0ED-874E-4443-AB6E-7BBBC12A8AE4}" destId="{E51B2277-BD2D-4D6C-BB0A-B90B77FE0237}" srcOrd="1" destOrd="0" parTransId="{2A539F52-0AEA-4C40-8B62-C48BC08E7181}" sibTransId="{C5EEEE46-7989-4837-982A-F65CA1F5781A}"/>
    <dgm:cxn modelId="{94470FCD-23C1-4AC8-AFA3-0901CFC1A516}" type="presOf" srcId="{30A1E4FD-5989-4950-BB84-0306C794045F}" destId="{C64340E4-DA73-48F1-AF98-B34CA2976C41}" srcOrd="0" destOrd="0" presId="urn:microsoft.com/office/officeart/2008/layout/VerticalCurvedList"/>
    <dgm:cxn modelId="{7CEB8CDD-8AF1-4D15-BB52-DC23218BEBAE}" type="presOf" srcId="{E51B2277-BD2D-4D6C-BB0A-B90B77FE0237}" destId="{76045823-4961-4CDF-8427-C6535954B226}" srcOrd="0" destOrd="0" presId="urn:microsoft.com/office/officeart/2008/layout/VerticalCurvedList"/>
    <dgm:cxn modelId="{3B08DC5D-363A-46D1-A310-167E920213FC}" type="presParOf" srcId="{0AD2992E-2991-4298-A599-F6A186963304}" destId="{8B87D255-81D4-4530-99F3-6BED7D2C4190}" srcOrd="0" destOrd="0" presId="urn:microsoft.com/office/officeart/2008/layout/VerticalCurvedList"/>
    <dgm:cxn modelId="{B77CA7C5-AE50-421B-9FCA-77DE78716E50}" type="presParOf" srcId="{8B87D255-81D4-4530-99F3-6BED7D2C4190}" destId="{D64577EA-0D17-454A-8187-7A1631E9E136}" srcOrd="0" destOrd="0" presId="urn:microsoft.com/office/officeart/2008/layout/VerticalCurvedList"/>
    <dgm:cxn modelId="{43202067-68F1-4C2F-9054-F0F5EB554F0F}" type="presParOf" srcId="{D64577EA-0D17-454A-8187-7A1631E9E136}" destId="{9135E601-3AF8-439C-B0BF-D0C71CA6CA9A}" srcOrd="0" destOrd="0" presId="urn:microsoft.com/office/officeart/2008/layout/VerticalCurvedList"/>
    <dgm:cxn modelId="{446E02E5-42F9-407A-955E-B05D1628895E}" type="presParOf" srcId="{D64577EA-0D17-454A-8187-7A1631E9E136}" destId="{C64340E4-DA73-48F1-AF98-B34CA2976C41}" srcOrd="1" destOrd="0" presId="urn:microsoft.com/office/officeart/2008/layout/VerticalCurvedList"/>
    <dgm:cxn modelId="{28020B4D-A6FF-4A38-8912-2C4EE91A370A}" type="presParOf" srcId="{D64577EA-0D17-454A-8187-7A1631E9E136}" destId="{F57C5C78-CAC0-4CB6-AA00-C92AB16374B3}" srcOrd="2" destOrd="0" presId="urn:microsoft.com/office/officeart/2008/layout/VerticalCurvedList"/>
    <dgm:cxn modelId="{0F61AFA3-0EA4-4E84-B994-16311911701F}" type="presParOf" srcId="{D64577EA-0D17-454A-8187-7A1631E9E136}" destId="{5F2F94FA-8F00-4077-9939-3E3C0F231CDE}" srcOrd="3" destOrd="0" presId="urn:microsoft.com/office/officeart/2008/layout/VerticalCurvedList"/>
    <dgm:cxn modelId="{062B70DE-3B9B-4D8E-9E30-3A1C9EF57104}" type="presParOf" srcId="{8B87D255-81D4-4530-99F3-6BED7D2C4190}" destId="{759F26A0-7437-4813-879A-C124C4659083}" srcOrd="1" destOrd="0" presId="urn:microsoft.com/office/officeart/2008/layout/VerticalCurvedList"/>
    <dgm:cxn modelId="{576F0214-E538-4ADB-9039-D885130087BF}" type="presParOf" srcId="{8B87D255-81D4-4530-99F3-6BED7D2C4190}" destId="{D8EBE573-7F60-4D9B-B1DC-65D55CFDC274}" srcOrd="2" destOrd="0" presId="urn:microsoft.com/office/officeart/2008/layout/VerticalCurvedList"/>
    <dgm:cxn modelId="{1919CFD5-B2A8-4C69-B1B2-9259B107AA9E}" type="presParOf" srcId="{D8EBE573-7F60-4D9B-B1DC-65D55CFDC274}" destId="{AEBFC146-EF9A-4339-BE8E-3B1BAA41BE6B}" srcOrd="0" destOrd="0" presId="urn:microsoft.com/office/officeart/2008/layout/VerticalCurvedList"/>
    <dgm:cxn modelId="{B808DCFB-6DB4-48EA-AF6A-986785A348F2}" type="presParOf" srcId="{8B87D255-81D4-4530-99F3-6BED7D2C4190}" destId="{76045823-4961-4CDF-8427-C6535954B226}" srcOrd="3" destOrd="0" presId="urn:microsoft.com/office/officeart/2008/layout/VerticalCurvedList"/>
    <dgm:cxn modelId="{BBB429B4-A3A7-4E7A-B1F3-B8B6A75F1C28}" type="presParOf" srcId="{8B87D255-81D4-4530-99F3-6BED7D2C4190}" destId="{6839D35E-3FCD-4C22-9CDE-87C718CBEB6C}" srcOrd="4" destOrd="0" presId="urn:microsoft.com/office/officeart/2008/layout/VerticalCurvedList"/>
    <dgm:cxn modelId="{F97399E3-6C7C-4A36-9FE2-10FC572B513D}" type="presParOf" srcId="{6839D35E-3FCD-4C22-9CDE-87C718CBEB6C}" destId="{1D98A966-B504-4171-BC78-CFC6544AFD43}" srcOrd="0" destOrd="0" presId="urn:microsoft.com/office/officeart/2008/layout/VerticalCurvedList"/>
    <dgm:cxn modelId="{54E7643D-651F-49F9-BA30-AE31F82F2AF8}" type="presParOf" srcId="{8B87D255-81D4-4530-99F3-6BED7D2C4190}" destId="{899E90A1-0F24-44E3-A85D-D14A39B72B4F}" srcOrd="5" destOrd="0" presId="urn:microsoft.com/office/officeart/2008/layout/VerticalCurvedList"/>
    <dgm:cxn modelId="{EFE19714-FE97-4F46-865A-A6DAC0BD6FE0}" type="presParOf" srcId="{8B87D255-81D4-4530-99F3-6BED7D2C4190}" destId="{A1E77B2B-DF06-4932-A952-D456AD0213DF}" srcOrd="6" destOrd="0" presId="urn:microsoft.com/office/officeart/2008/layout/VerticalCurvedList"/>
    <dgm:cxn modelId="{DFE76269-162F-4B58-8AF3-E7325A0B4AD0}" type="presParOf" srcId="{A1E77B2B-DF06-4932-A952-D456AD0213DF}" destId="{80CE4870-EB7C-4D75-A008-C4B8C9B272A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26C184-ABBF-46C3-B739-2424389023C1}"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tr-TR"/>
        </a:p>
      </dgm:t>
    </dgm:pt>
    <dgm:pt modelId="{1CC870DE-FA05-4E17-AC9B-D6B96F557E14}">
      <dgm:prSet phldrT="[Metin]" custT="1"/>
      <dgm:spPr/>
      <dgm:t>
        <a:bodyPr/>
        <a:lstStyle/>
        <a:p>
          <a:r>
            <a:rPr lang="tr-TR" sz="1200" b="1" dirty="0">
              <a:effectLst/>
              <a:latin typeface="Calibri" panose="020F0502020204030204" pitchFamily="34" charset="0"/>
              <a:cs typeface="Calibri" panose="020F0502020204030204" pitchFamily="34" charset="0"/>
            </a:rPr>
            <a:t>EĞİTİM</a:t>
          </a:r>
        </a:p>
      </dgm:t>
    </dgm:pt>
    <dgm:pt modelId="{1C14FFFB-4997-4E6D-A998-924DC8E93C56}" type="parTrans" cxnId="{E8EF7F35-89FC-40A0-9215-BCE1EC68B010}">
      <dgm:prSet/>
      <dgm:spPr/>
      <dgm:t>
        <a:bodyPr/>
        <a:lstStyle/>
        <a:p>
          <a:endParaRPr lang="tr-TR" sz="1600">
            <a:solidFill>
              <a:srgbClr val="000000"/>
            </a:solidFill>
          </a:endParaRPr>
        </a:p>
      </dgm:t>
    </dgm:pt>
    <dgm:pt modelId="{20A35A3C-C72F-4907-85ED-47D8F3BB6A42}" type="sibTrans" cxnId="{E8EF7F35-89FC-40A0-9215-BCE1EC68B010}">
      <dgm:prSet/>
      <dgm:spPr/>
      <dgm:t>
        <a:bodyPr/>
        <a:lstStyle/>
        <a:p>
          <a:endParaRPr lang="tr-TR" sz="1600">
            <a:solidFill>
              <a:srgbClr val="000000"/>
            </a:solidFill>
          </a:endParaRPr>
        </a:p>
      </dgm:t>
    </dgm:pt>
    <dgm:pt modelId="{E56C068B-43AD-4A53-94B7-BDD550FD7373}">
      <dgm:prSet phldrT="[Metin]" custT="1"/>
      <dgm:spPr/>
      <dgm:t>
        <a:bodyPr/>
        <a:lstStyle/>
        <a:p>
          <a:r>
            <a:rPr lang="tr-TR" sz="1200" b="0" dirty="0">
              <a:effectLst/>
              <a:latin typeface="Calibri" panose="020F0502020204030204" pitchFamily="34" charset="0"/>
              <a:cs typeface="Calibri" panose="020F0502020204030204" pitchFamily="34" charset="0"/>
            </a:rPr>
            <a:t>Komplikasyon ve seyahat sağlık sigortası</a:t>
          </a:r>
        </a:p>
      </dgm:t>
    </dgm:pt>
    <dgm:pt modelId="{E3AF6562-F966-466A-BA56-CAF6F40EC7A2}" type="parTrans" cxnId="{B693FC8E-EEB1-4E3C-ABAE-F092653D3A68}">
      <dgm:prSet/>
      <dgm:spPr/>
      <dgm:t>
        <a:bodyPr/>
        <a:lstStyle/>
        <a:p>
          <a:endParaRPr lang="tr-TR" sz="1600">
            <a:solidFill>
              <a:srgbClr val="000000"/>
            </a:solidFill>
          </a:endParaRPr>
        </a:p>
      </dgm:t>
    </dgm:pt>
    <dgm:pt modelId="{204C3A56-EB83-4CB5-9964-F93AFB69662C}" type="sibTrans" cxnId="{B693FC8E-EEB1-4E3C-ABAE-F092653D3A68}">
      <dgm:prSet/>
      <dgm:spPr/>
      <dgm:t>
        <a:bodyPr/>
        <a:lstStyle/>
        <a:p>
          <a:endParaRPr lang="tr-TR" sz="1600">
            <a:solidFill>
              <a:srgbClr val="000000"/>
            </a:solidFill>
          </a:endParaRPr>
        </a:p>
      </dgm:t>
    </dgm:pt>
    <dgm:pt modelId="{27271768-DCA0-4E1D-A449-7C639336F288}">
      <dgm:prSet phldrT="[Metin]" custT="1"/>
      <dgm:spPr/>
      <dgm:t>
        <a:bodyPr/>
        <a:lstStyle/>
        <a:p>
          <a:r>
            <a:rPr lang="tr-TR" sz="1200" b="1" dirty="0">
              <a:effectLst/>
              <a:latin typeface="Calibri" panose="020F0502020204030204" pitchFamily="34" charset="0"/>
              <a:cs typeface="Calibri" panose="020F0502020204030204" pitchFamily="34" charset="0"/>
            </a:rPr>
            <a:t>KÜLTÜREL VE YARATICI ENDÜSTRİ HİZMETLERİ</a:t>
          </a:r>
        </a:p>
      </dgm:t>
    </dgm:pt>
    <dgm:pt modelId="{E562C4B2-8E7D-4AA6-8C34-89E3EB37143D}" type="parTrans" cxnId="{569DA71D-9609-426D-B4C7-00898036E72A}">
      <dgm:prSet/>
      <dgm:spPr/>
      <dgm:t>
        <a:bodyPr/>
        <a:lstStyle/>
        <a:p>
          <a:endParaRPr lang="tr-TR" sz="1600">
            <a:solidFill>
              <a:srgbClr val="000000"/>
            </a:solidFill>
          </a:endParaRPr>
        </a:p>
      </dgm:t>
    </dgm:pt>
    <dgm:pt modelId="{7DF062BA-D4DF-40F8-B43D-B0993D440D09}" type="sibTrans" cxnId="{569DA71D-9609-426D-B4C7-00898036E72A}">
      <dgm:prSet/>
      <dgm:spPr/>
      <dgm:t>
        <a:bodyPr/>
        <a:lstStyle/>
        <a:p>
          <a:endParaRPr lang="tr-TR" sz="1600">
            <a:solidFill>
              <a:srgbClr val="000000"/>
            </a:solidFill>
          </a:endParaRPr>
        </a:p>
      </dgm:t>
    </dgm:pt>
    <dgm:pt modelId="{EE0466C9-731C-4D31-A83E-E3E2A5962BE4}">
      <dgm:prSet phldrT="[Metin]" custT="1"/>
      <dgm:spPr/>
      <dgm:t>
        <a:bodyPr/>
        <a:lstStyle/>
        <a:p>
          <a:r>
            <a:rPr lang="tr-TR" sz="1200" b="0" dirty="0">
              <a:effectLst/>
              <a:latin typeface="Calibri" panose="020F0502020204030204" pitchFamily="34" charset="0"/>
              <a:cs typeface="Calibri" panose="020F0502020204030204" pitchFamily="34" charset="0"/>
            </a:rPr>
            <a:t>Korsanla mücadele</a:t>
          </a:r>
        </a:p>
      </dgm:t>
    </dgm:pt>
    <dgm:pt modelId="{6372B07A-969D-49E4-A2CD-97DFA276C9D1}" type="parTrans" cxnId="{D8425A5B-9C6C-4CF7-93FE-5AA8BF0098EF}">
      <dgm:prSet/>
      <dgm:spPr/>
      <dgm:t>
        <a:bodyPr/>
        <a:lstStyle/>
        <a:p>
          <a:endParaRPr lang="tr-TR" sz="1600">
            <a:solidFill>
              <a:srgbClr val="000000"/>
            </a:solidFill>
          </a:endParaRPr>
        </a:p>
      </dgm:t>
    </dgm:pt>
    <dgm:pt modelId="{3D41926C-8690-4E1F-BE27-B8F2A94C0829}" type="sibTrans" cxnId="{D8425A5B-9C6C-4CF7-93FE-5AA8BF0098EF}">
      <dgm:prSet/>
      <dgm:spPr/>
      <dgm:t>
        <a:bodyPr/>
        <a:lstStyle/>
        <a:p>
          <a:endParaRPr lang="tr-TR" sz="1600">
            <a:solidFill>
              <a:srgbClr val="000000"/>
            </a:solidFill>
          </a:endParaRPr>
        </a:p>
      </dgm:t>
    </dgm:pt>
    <dgm:pt modelId="{E0D8588F-5CB5-456A-B485-982AB9FDB4CE}">
      <dgm:prSet phldrT="[Metin]" custT="1"/>
      <dgm:spPr/>
      <dgm:t>
        <a:bodyPr/>
        <a:lstStyle/>
        <a:p>
          <a:r>
            <a:rPr lang="tr-TR" sz="1200" b="1" kern="1200" dirty="0">
              <a:effectLst/>
              <a:latin typeface="Calibri" panose="020F0502020204030204" pitchFamily="34" charset="0"/>
              <a:ea typeface="+mn-ea"/>
              <a:cs typeface="Calibri" panose="020F0502020204030204" pitchFamily="34" charset="0"/>
            </a:rPr>
            <a:t>FUARCILIK HİZMETLERİ </a:t>
          </a:r>
        </a:p>
      </dgm:t>
    </dgm:pt>
    <dgm:pt modelId="{F5E6EB54-54FA-425C-BDB1-A6F7C51D0F5F}" type="parTrans" cxnId="{691F584D-2305-4942-8E31-010D00720DC3}">
      <dgm:prSet/>
      <dgm:spPr/>
      <dgm:t>
        <a:bodyPr/>
        <a:lstStyle/>
        <a:p>
          <a:endParaRPr lang="tr-TR" sz="1600">
            <a:solidFill>
              <a:srgbClr val="000000"/>
            </a:solidFill>
          </a:endParaRPr>
        </a:p>
      </dgm:t>
    </dgm:pt>
    <dgm:pt modelId="{5B9E437A-D992-4EB3-A6B4-9F6E8366D6F4}" type="sibTrans" cxnId="{691F584D-2305-4942-8E31-010D00720DC3}">
      <dgm:prSet/>
      <dgm:spPr/>
      <dgm:t>
        <a:bodyPr/>
        <a:lstStyle/>
        <a:p>
          <a:endParaRPr lang="tr-TR" sz="1600">
            <a:solidFill>
              <a:srgbClr val="000000"/>
            </a:solidFill>
          </a:endParaRPr>
        </a:p>
      </dgm:t>
    </dgm:pt>
    <dgm:pt modelId="{C28A440B-F574-4ACD-BB47-2E41F91E4CA9}">
      <dgm:prSet phldrT="[Metin]" custT="1"/>
      <dgm:spPr/>
      <dgm:t>
        <a:bodyPr/>
        <a:lstStyle/>
        <a:p>
          <a:r>
            <a:rPr lang="tr-TR" sz="1200" b="0" i="0" u="none" dirty="0">
              <a:effectLst/>
              <a:latin typeface="Calibri" panose="020F0502020204030204" pitchFamily="34" charset="0"/>
              <a:cs typeface="Calibri" panose="020F0502020204030204" pitchFamily="34" charset="0"/>
            </a:rPr>
            <a:t>Fuar alanı yapım</a:t>
          </a:r>
          <a:endParaRPr lang="tr-TR" sz="1200" b="0" dirty="0">
            <a:effectLst/>
            <a:latin typeface="Calibri" panose="020F0502020204030204" pitchFamily="34" charset="0"/>
            <a:cs typeface="Calibri" panose="020F0502020204030204" pitchFamily="34" charset="0"/>
          </a:endParaRPr>
        </a:p>
      </dgm:t>
    </dgm:pt>
    <dgm:pt modelId="{3120FC1B-2CE1-4F3E-9B32-A03C97C44519}" type="parTrans" cxnId="{E8B797A0-D4C4-4DEF-B424-BB1941D2335A}">
      <dgm:prSet/>
      <dgm:spPr/>
      <dgm:t>
        <a:bodyPr/>
        <a:lstStyle/>
        <a:p>
          <a:endParaRPr lang="tr-TR" sz="1600">
            <a:solidFill>
              <a:srgbClr val="000000"/>
            </a:solidFill>
          </a:endParaRPr>
        </a:p>
      </dgm:t>
    </dgm:pt>
    <dgm:pt modelId="{536BA906-A8E1-48D5-91CC-141C87A55D54}" type="sibTrans" cxnId="{E8B797A0-D4C4-4DEF-B424-BB1941D2335A}">
      <dgm:prSet/>
      <dgm:spPr/>
      <dgm:t>
        <a:bodyPr/>
        <a:lstStyle/>
        <a:p>
          <a:endParaRPr lang="tr-TR" sz="1600">
            <a:solidFill>
              <a:srgbClr val="000000"/>
            </a:solidFill>
          </a:endParaRPr>
        </a:p>
      </dgm:t>
    </dgm:pt>
    <dgm:pt modelId="{C8655134-2F9F-4A9C-ADDF-3285C4375703}">
      <dgm:prSet phldrT="[Metin]" custT="1"/>
      <dgm:spPr/>
      <dgm:t>
        <a:bodyPr/>
        <a:lstStyle/>
        <a:p>
          <a:r>
            <a:rPr lang="tr-TR" sz="1200" b="1" dirty="0">
              <a:effectLst/>
              <a:latin typeface="Calibri" panose="020F0502020204030204" pitchFamily="34" charset="0"/>
              <a:cs typeface="Calibri" panose="020F0502020204030204" pitchFamily="34" charset="0"/>
            </a:rPr>
            <a:t>SAĞLIK TURİZMİ</a:t>
          </a:r>
        </a:p>
      </dgm:t>
    </dgm:pt>
    <dgm:pt modelId="{A9B31277-BBF2-46ED-9053-34A522D9069B}" type="parTrans" cxnId="{7877CEFC-797E-46AE-A855-F3B3A353F0B1}">
      <dgm:prSet/>
      <dgm:spPr/>
      <dgm:t>
        <a:bodyPr/>
        <a:lstStyle/>
        <a:p>
          <a:endParaRPr lang="tr-TR"/>
        </a:p>
      </dgm:t>
    </dgm:pt>
    <dgm:pt modelId="{D333060A-6F8A-4FF2-9FD6-983338B8DE15}" type="sibTrans" cxnId="{7877CEFC-797E-46AE-A855-F3B3A353F0B1}">
      <dgm:prSet/>
      <dgm:spPr/>
      <dgm:t>
        <a:bodyPr/>
        <a:lstStyle/>
        <a:p>
          <a:endParaRPr lang="tr-TR"/>
        </a:p>
      </dgm:t>
    </dgm:pt>
    <dgm:pt modelId="{83788918-CD03-4054-B03D-785ADD8F47CF}">
      <dgm:prSet custT="1"/>
      <dgm:spPr/>
      <dgm:t>
        <a:bodyPr/>
        <a:lstStyle/>
        <a:p>
          <a:r>
            <a:rPr lang="tr-TR" sz="1200" b="0" dirty="0">
              <a:effectLst/>
              <a:latin typeface="Calibri" panose="020F0502020204030204" pitchFamily="34" charset="0"/>
              <a:cs typeface="Calibri" panose="020F0502020204030204" pitchFamily="34" charset="0"/>
            </a:rPr>
            <a:t>Yurt içi etkinlik katılım</a:t>
          </a:r>
        </a:p>
      </dgm:t>
    </dgm:pt>
    <dgm:pt modelId="{9B06C56E-00EC-46F2-9D14-A368102D3827}" type="parTrans" cxnId="{CA848DF0-9690-43C8-9205-CF132F4CC356}">
      <dgm:prSet/>
      <dgm:spPr/>
      <dgm:t>
        <a:bodyPr/>
        <a:lstStyle/>
        <a:p>
          <a:endParaRPr lang="tr-TR"/>
        </a:p>
      </dgm:t>
    </dgm:pt>
    <dgm:pt modelId="{EE623330-6EF7-4E56-B3FD-54E85976E7FE}" type="sibTrans" cxnId="{CA848DF0-9690-43C8-9205-CF132F4CC356}">
      <dgm:prSet/>
      <dgm:spPr/>
      <dgm:t>
        <a:bodyPr/>
        <a:lstStyle/>
        <a:p>
          <a:endParaRPr lang="tr-TR"/>
        </a:p>
      </dgm:t>
    </dgm:pt>
    <dgm:pt modelId="{9C60EE28-AD2F-41C6-99CE-DBFC2D3E5208}">
      <dgm:prSet custT="1"/>
      <dgm:spPr/>
      <dgm:t>
        <a:bodyPr/>
        <a:lstStyle/>
        <a:p>
          <a:r>
            <a:rPr lang="tr-TR" sz="1200" b="0" dirty="0">
              <a:effectLst/>
              <a:latin typeface="Calibri" panose="020F0502020204030204" pitchFamily="34" charset="0"/>
              <a:cs typeface="Calibri" panose="020F0502020204030204" pitchFamily="34" charset="0"/>
            </a:rPr>
            <a:t>Uluslararası öğrenci ofisleri kapasite geliştirme</a:t>
          </a:r>
        </a:p>
      </dgm:t>
    </dgm:pt>
    <dgm:pt modelId="{DDA7DB46-D152-4196-A2EE-577655806258}" type="parTrans" cxnId="{1D4C3099-1AC5-4DC6-B7C9-FBE9945B3773}">
      <dgm:prSet/>
      <dgm:spPr/>
      <dgm:t>
        <a:bodyPr/>
        <a:lstStyle/>
        <a:p>
          <a:endParaRPr lang="tr-TR"/>
        </a:p>
      </dgm:t>
    </dgm:pt>
    <dgm:pt modelId="{5C8F3451-C9B7-4C10-996E-53124EAD8E6B}" type="sibTrans" cxnId="{1D4C3099-1AC5-4DC6-B7C9-FBE9945B3773}">
      <dgm:prSet/>
      <dgm:spPr/>
      <dgm:t>
        <a:bodyPr/>
        <a:lstStyle/>
        <a:p>
          <a:endParaRPr lang="tr-TR"/>
        </a:p>
      </dgm:t>
    </dgm:pt>
    <dgm:pt modelId="{8DA38726-68EF-4C05-8DBE-B8BC28026D26}">
      <dgm:prSet custT="1"/>
      <dgm:spPr/>
      <dgm:t>
        <a:bodyPr/>
        <a:lstStyle/>
        <a:p>
          <a:r>
            <a:rPr lang="tr-TR" sz="1200" b="0" i="0" u="none" dirty="0">
              <a:effectLst/>
              <a:latin typeface="Calibri" panose="020F0502020204030204" pitchFamily="34" charset="0"/>
              <a:cs typeface="Calibri" panose="020F0502020204030204" pitchFamily="34" charset="0"/>
            </a:rPr>
            <a:t>Uluslararası sıralama</a:t>
          </a:r>
          <a:endParaRPr lang="tr-TR" sz="1200" b="0" dirty="0">
            <a:effectLst/>
            <a:latin typeface="Calibri" panose="020F0502020204030204" pitchFamily="34" charset="0"/>
            <a:cs typeface="Calibri" panose="020F0502020204030204" pitchFamily="34" charset="0"/>
          </a:endParaRPr>
        </a:p>
      </dgm:t>
    </dgm:pt>
    <dgm:pt modelId="{0F8A1910-C677-47AA-B33D-866396427951}" type="parTrans" cxnId="{027ED44F-99AB-4069-90D9-9C81D7824D3E}">
      <dgm:prSet/>
      <dgm:spPr/>
      <dgm:t>
        <a:bodyPr/>
        <a:lstStyle/>
        <a:p>
          <a:endParaRPr lang="tr-TR"/>
        </a:p>
      </dgm:t>
    </dgm:pt>
    <dgm:pt modelId="{94D71681-4E9C-47CA-86DE-B59D27F96D82}" type="sibTrans" cxnId="{027ED44F-99AB-4069-90D9-9C81D7824D3E}">
      <dgm:prSet/>
      <dgm:spPr/>
      <dgm:t>
        <a:bodyPr/>
        <a:lstStyle/>
        <a:p>
          <a:endParaRPr lang="tr-TR"/>
        </a:p>
      </dgm:t>
    </dgm:pt>
    <dgm:pt modelId="{62EA55E9-8178-4751-8AEE-5066BED4DB31}">
      <dgm:prSet custT="1"/>
      <dgm:spPr/>
      <dgm:t>
        <a:bodyPr/>
        <a:lstStyle/>
        <a:p>
          <a:r>
            <a:rPr lang="tr-TR" sz="1200" b="0" dirty="0">
              <a:effectLst/>
              <a:latin typeface="Calibri" panose="020F0502020204030204" pitchFamily="34" charset="0"/>
              <a:cs typeface="Calibri" panose="020F0502020204030204" pitchFamily="34" charset="0"/>
            </a:rPr>
            <a:t>Uluslararası kuruluşlara üyelik </a:t>
          </a:r>
        </a:p>
      </dgm:t>
    </dgm:pt>
    <dgm:pt modelId="{C62C4230-17FE-4D31-9972-C688EBB86C3A}" type="parTrans" cxnId="{7FA8FF0E-274D-4B99-B409-21F94DD8E8B7}">
      <dgm:prSet/>
      <dgm:spPr/>
      <dgm:t>
        <a:bodyPr/>
        <a:lstStyle/>
        <a:p>
          <a:endParaRPr lang="tr-TR"/>
        </a:p>
      </dgm:t>
    </dgm:pt>
    <dgm:pt modelId="{E74A6208-89F3-485B-BE66-DE2C5316A80A}" type="sibTrans" cxnId="{7FA8FF0E-274D-4B99-B409-21F94DD8E8B7}">
      <dgm:prSet/>
      <dgm:spPr/>
      <dgm:t>
        <a:bodyPr/>
        <a:lstStyle/>
        <a:p>
          <a:endParaRPr lang="tr-TR"/>
        </a:p>
      </dgm:t>
    </dgm:pt>
    <dgm:pt modelId="{234CAF2D-C17A-4530-A918-8533979291AE}">
      <dgm:prSet custT="1"/>
      <dgm:spPr/>
      <dgm:t>
        <a:bodyPr/>
        <a:lstStyle/>
        <a:p>
          <a:r>
            <a:rPr lang="tr-TR" sz="1200" b="0" dirty="0">
              <a:effectLst/>
              <a:latin typeface="Calibri" panose="020F0502020204030204" pitchFamily="34" charset="0"/>
              <a:cs typeface="Calibri" panose="020F0502020204030204" pitchFamily="34" charset="0"/>
            </a:rPr>
            <a:t>Akademisyen istihdamı</a:t>
          </a:r>
        </a:p>
      </dgm:t>
    </dgm:pt>
    <dgm:pt modelId="{924600DC-7593-4DE5-9808-ADC2ECA0C35F}" type="parTrans" cxnId="{0ACA94BA-FA1E-4735-B735-0AC89E66BBF5}">
      <dgm:prSet/>
      <dgm:spPr/>
      <dgm:t>
        <a:bodyPr/>
        <a:lstStyle/>
        <a:p>
          <a:endParaRPr lang="tr-TR"/>
        </a:p>
      </dgm:t>
    </dgm:pt>
    <dgm:pt modelId="{163121F9-B55E-492D-9ACB-CB75CF6C37B6}" type="sibTrans" cxnId="{0ACA94BA-FA1E-4735-B735-0AC89E66BBF5}">
      <dgm:prSet/>
      <dgm:spPr/>
      <dgm:t>
        <a:bodyPr/>
        <a:lstStyle/>
        <a:p>
          <a:endParaRPr lang="tr-TR"/>
        </a:p>
      </dgm:t>
    </dgm:pt>
    <dgm:pt modelId="{AF9D1321-18CC-49B2-9E77-9D5214E026A5}">
      <dgm:prSet custT="1"/>
      <dgm:spPr/>
      <dgm:t>
        <a:bodyPr/>
        <a:lstStyle/>
        <a:p>
          <a:r>
            <a:rPr lang="tr-TR" sz="1200" b="0" dirty="0">
              <a:solidFill>
                <a:schemeClr val="tx1"/>
              </a:solidFill>
              <a:effectLst/>
              <a:latin typeface="Calibri" panose="020F0502020204030204" pitchFamily="34" charset="0"/>
              <a:cs typeface="Calibri" panose="020F0502020204030204" pitchFamily="34" charset="0"/>
            </a:rPr>
            <a:t>Sağlık/Spor Turizmini Geliştirme/Tanıtım</a:t>
          </a:r>
        </a:p>
      </dgm:t>
    </dgm:pt>
    <dgm:pt modelId="{826937AC-30D0-4552-8197-83BE4B0786CC}" type="parTrans" cxnId="{C97A2736-86A1-42AD-9D73-844751607D6D}">
      <dgm:prSet/>
      <dgm:spPr/>
      <dgm:t>
        <a:bodyPr/>
        <a:lstStyle/>
        <a:p>
          <a:endParaRPr lang="tr-TR"/>
        </a:p>
      </dgm:t>
    </dgm:pt>
    <dgm:pt modelId="{A491FFE8-5C36-4AA3-8D15-3D38F797CC3E}" type="sibTrans" cxnId="{C97A2736-86A1-42AD-9D73-844751607D6D}">
      <dgm:prSet/>
      <dgm:spPr/>
      <dgm:t>
        <a:bodyPr/>
        <a:lstStyle/>
        <a:p>
          <a:endParaRPr lang="tr-TR"/>
        </a:p>
      </dgm:t>
    </dgm:pt>
    <dgm:pt modelId="{D9A51C1C-3D85-4AD7-A2A7-35043343784E}">
      <dgm:prSet phldrT="[Metin]" custT="1"/>
      <dgm:spPr/>
      <dgm:t>
        <a:bodyPr/>
        <a:lstStyle/>
        <a:p>
          <a:r>
            <a:rPr lang="tr-TR" sz="1200" b="0" dirty="0">
              <a:effectLst/>
              <a:latin typeface="Calibri" panose="020F0502020204030204" pitchFamily="34" charset="0"/>
              <a:cs typeface="Calibri" panose="020F0502020204030204" pitchFamily="34" charset="0"/>
            </a:rPr>
            <a:t>Yabancı dil ve sağlık turizmi eğitimi </a:t>
          </a:r>
        </a:p>
      </dgm:t>
    </dgm:pt>
    <dgm:pt modelId="{9371E640-9BBE-4206-80B8-0F84140A3EF3}" type="parTrans" cxnId="{6B0C07C1-A1CA-4C0F-9CB8-9EB0C3176CC7}">
      <dgm:prSet/>
      <dgm:spPr/>
      <dgm:t>
        <a:bodyPr/>
        <a:lstStyle/>
        <a:p>
          <a:endParaRPr lang="tr-TR"/>
        </a:p>
      </dgm:t>
    </dgm:pt>
    <dgm:pt modelId="{7AAED785-CB24-430D-9B41-CB66DED49DD2}" type="sibTrans" cxnId="{6B0C07C1-A1CA-4C0F-9CB8-9EB0C3176CC7}">
      <dgm:prSet/>
      <dgm:spPr/>
      <dgm:t>
        <a:bodyPr/>
        <a:lstStyle/>
        <a:p>
          <a:endParaRPr lang="tr-TR"/>
        </a:p>
      </dgm:t>
    </dgm:pt>
    <dgm:pt modelId="{125C9A9F-7695-4DA5-B0F7-F4C8EB27829A}">
      <dgm:prSet custT="1"/>
      <dgm:spPr/>
      <dgm:t>
        <a:bodyPr/>
        <a:lstStyle/>
        <a:p>
          <a:r>
            <a:rPr lang="tr-TR" sz="1200" b="0" i="0" u="none" dirty="0">
              <a:effectLst/>
              <a:latin typeface="Calibri" panose="020F0502020204030204" pitchFamily="34" charset="0"/>
              <a:cs typeface="Calibri" panose="020F0502020204030204" pitchFamily="34" charset="0"/>
            </a:rPr>
            <a:t>Yurt dışı fuar organizasyon</a:t>
          </a:r>
          <a:endParaRPr lang="tr-TR" sz="1200" b="0" dirty="0">
            <a:effectLst/>
            <a:latin typeface="Calibri" panose="020F0502020204030204" pitchFamily="34" charset="0"/>
            <a:cs typeface="Calibri" panose="020F0502020204030204" pitchFamily="34" charset="0"/>
          </a:endParaRPr>
        </a:p>
      </dgm:t>
    </dgm:pt>
    <dgm:pt modelId="{051D69EA-1D18-4CB3-8EAD-3DE64DC96982}" type="parTrans" cxnId="{05125301-F26A-4A50-B264-4C216D234767}">
      <dgm:prSet/>
      <dgm:spPr/>
      <dgm:t>
        <a:bodyPr/>
        <a:lstStyle/>
        <a:p>
          <a:endParaRPr lang="tr-TR"/>
        </a:p>
      </dgm:t>
    </dgm:pt>
    <dgm:pt modelId="{8C5D147D-5D00-4F18-A2F9-4F15FE20B6AB}" type="sibTrans" cxnId="{05125301-F26A-4A50-B264-4C216D234767}">
      <dgm:prSet/>
      <dgm:spPr/>
      <dgm:t>
        <a:bodyPr/>
        <a:lstStyle/>
        <a:p>
          <a:endParaRPr lang="tr-TR"/>
        </a:p>
      </dgm:t>
    </dgm:pt>
    <dgm:pt modelId="{1246D2E7-B88B-4853-B01E-4AACF20C1431}">
      <dgm:prSet phldrT="[Metin]" custT="1"/>
      <dgm:spPr/>
      <dgm:t>
        <a:bodyPr/>
        <a:lstStyle/>
        <a:p>
          <a:r>
            <a:rPr lang="tr-TR" sz="1200" b="0" i="0" u="none" dirty="0" err="1">
              <a:effectLst/>
              <a:latin typeface="Calibri" panose="020F0502020204030204" pitchFamily="34" charset="0"/>
              <a:cs typeface="Calibri" panose="020F0502020204030204" pitchFamily="34" charset="0"/>
            </a:rPr>
            <a:t>Sektörel</a:t>
          </a:r>
          <a:r>
            <a:rPr lang="tr-TR" sz="1200" b="0" i="0" u="none" dirty="0">
              <a:effectLst/>
              <a:latin typeface="Calibri" panose="020F0502020204030204" pitchFamily="34" charset="0"/>
              <a:cs typeface="Calibri" panose="020F0502020204030204" pitchFamily="34" charset="0"/>
            </a:rPr>
            <a:t> nitelikli Uluslararası yurt içi fuar organizasyon</a:t>
          </a:r>
          <a:endParaRPr lang="tr-TR" sz="1200" b="0" dirty="0">
            <a:effectLst/>
            <a:latin typeface="Calibri" panose="020F0502020204030204" pitchFamily="34" charset="0"/>
            <a:cs typeface="Calibri" panose="020F0502020204030204" pitchFamily="34" charset="0"/>
          </a:endParaRPr>
        </a:p>
      </dgm:t>
    </dgm:pt>
    <dgm:pt modelId="{D8C1D0F0-0DDD-431F-81DB-386A29B593F4}" type="parTrans" cxnId="{C793FEAD-5287-4BB9-AD21-45078980FEDB}">
      <dgm:prSet/>
      <dgm:spPr/>
      <dgm:t>
        <a:bodyPr/>
        <a:lstStyle/>
        <a:p>
          <a:endParaRPr lang="tr-TR"/>
        </a:p>
      </dgm:t>
    </dgm:pt>
    <dgm:pt modelId="{3EB7232D-4E2F-4C88-8484-55816F94B4D2}" type="sibTrans" cxnId="{C793FEAD-5287-4BB9-AD21-45078980FEDB}">
      <dgm:prSet/>
      <dgm:spPr/>
      <dgm:t>
        <a:bodyPr/>
        <a:lstStyle/>
        <a:p>
          <a:endParaRPr lang="tr-TR"/>
        </a:p>
      </dgm:t>
    </dgm:pt>
    <dgm:pt modelId="{E4C1EEA0-0390-47B6-8BD9-DAD520FB85D1}">
      <dgm:prSet custT="1"/>
      <dgm:spPr/>
      <dgm:t>
        <a:bodyPr/>
        <a:lstStyle/>
        <a:p>
          <a:r>
            <a:rPr lang="tr-TR" sz="1200" b="1" dirty="0">
              <a:effectLst/>
              <a:latin typeface="Calibri" panose="020F0502020204030204" pitchFamily="34" charset="0"/>
              <a:cs typeface="Calibri" panose="020F0502020204030204" pitchFamily="34" charset="0"/>
            </a:rPr>
            <a:t>YÖNETİM DANIŞMANLIĞI </a:t>
          </a:r>
        </a:p>
      </dgm:t>
    </dgm:pt>
    <dgm:pt modelId="{9040A502-A763-4D60-8CEC-B4484AB84BBA}" type="parTrans" cxnId="{DC5E78D2-B81A-4676-B38E-B3A53433DC39}">
      <dgm:prSet/>
      <dgm:spPr/>
      <dgm:t>
        <a:bodyPr/>
        <a:lstStyle/>
        <a:p>
          <a:endParaRPr lang="tr-TR"/>
        </a:p>
      </dgm:t>
    </dgm:pt>
    <dgm:pt modelId="{8DBAEB48-D390-4AF8-BD8A-127551DD4861}" type="sibTrans" cxnId="{DC5E78D2-B81A-4676-B38E-B3A53433DC39}">
      <dgm:prSet/>
      <dgm:spPr/>
      <dgm:t>
        <a:bodyPr/>
        <a:lstStyle/>
        <a:p>
          <a:endParaRPr lang="tr-TR"/>
        </a:p>
      </dgm:t>
    </dgm:pt>
    <dgm:pt modelId="{C021683C-283A-45DC-A351-28527CACF92A}">
      <dgm:prSet custT="1"/>
      <dgm:spPr/>
      <dgm:t>
        <a:bodyPr/>
        <a:lstStyle/>
        <a:p>
          <a:r>
            <a:rPr lang="tr-TR" sz="1200" b="0" i="0" u="none" dirty="0">
              <a:effectLst/>
              <a:latin typeface="Calibri" panose="020F0502020204030204" pitchFamily="34" charset="0"/>
              <a:cs typeface="Calibri" panose="020F0502020204030204" pitchFamily="34" charset="0"/>
            </a:rPr>
            <a:t>İstihdam</a:t>
          </a:r>
          <a:endParaRPr lang="tr-TR" sz="1200" b="0" dirty="0">
            <a:effectLst/>
            <a:latin typeface="Calibri" panose="020F0502020204030204" pitchFamily="34" charset="0"/>
            <a:cs typeface="Calibri" panose="020F0502020204030204" pitchFamily="34" charset="0"/>
          </a:endParaRPr>
        </a:p>
      </dgm:t>
    </dgm:pt>
    <dgm:pt modelId="{F40A58E8-51A1-48D1-B703-312E00AB2760}" type="parTrans" cxnId="{D752A4F7-E79E-40B1-ADD5-55019DE812C4}">
      <dgm:prSet/>
      <dgm:spPr/>
      <dgm:t>
        <a:bodyPr/>
        <a:lstStyle/>
        <a:p>
          <a:endParaRPr lang="tr-TR"/>
        </a:p>
      </dgm:t>
    </dgm:pt>
    <dgm:pt modelId="{82AE651B-A860-482F-AF46-54498CE944FF}" type="sibTrans" cxnId="{D752A4F7-E79E-40B1-ADD5-55019DE812C4}">
      <dgm:prSet/>
      <dgm:spPr/>
      <dgm:t>
        <a:bodyPr/>
        <a:lstStyle/>
        <a:p>
          <a:endParaRPr lang="tr-TR"/>
        </a:p>
      </dgm:t>
    </dgm:pt>
    <dgm:pt modelId="{8B474224-F5A8-40E3-879D-688A7AD574FF}">
      <dgm:prSet custT="1"/>
      <dgm:spPr/>
      <dgm:t>
        <a:bodyPr/>
        <a:lstStyle/>
        <a:p>
          <a:r>
            <a:rPr lang="tr-TR" sz="1200" b="0" dirty="0">
              <a:effectLst/>
              <a:latin typeface="Calibri" panose="020F0502020204030204" pitchFamily="34" charset="0"/>
              <a:cs typeface="Calibri" panose="020F0502020204030204" pitchFamily="34" charset="0"/>
            </a:rPr>
            <a:t>Veri tabanı üyelik</a:t>
          </a:r>
        </a:p>
      </dgm:t>
    </dgm:pt>
    <dgm:pt modelId="{1A36DCDE-210B-4D12-92F6-41EEBD7D24F6}" type="sibTrans" cxnId="{B239A2EE-D261-409F-8E40-AEF6BE6910DC}">
      <dgm:prSet/>
      <dgm:spPr/>
      <dgm:t>
        <a:bodyPr/>
        <a:lstStyle/>
        <a:p>
          <a:endParaRPr lang="tr-TR"/>
        </a:p>
      </dgm:t>
    </dgm:pt>
    <dgm:pt modelId="{50B7289F-AB48-4948-9FA3-E5A63C5B5A08}" type="parTrans" cxnId="{B239A2EE-D261-409F-8E40-AEF6BE6910DC}">
      <dgm:prSet/>
      <dgm:spPr/>
      <dgm:t>
        <a:bodyPr/>
        <a:lstStyle/>
        <a:p>
          <a:endParaRPr lang="tr-TR"/>
        </a:p>
      </dgm:t>
    </dgm:pt>
    <dgm:pt modelId="{C1B1BDB7-D476-4766-BB82-4E0F35413D45}">
      <dgm:prSet custT="1"/>
      <dgm:spPr/>
      <dgm:t>
        <a:bodyPr/>
        <a:lstStyle/>
        <a:p>
          <a:r>
            <a:rPr lang="tr-TR" sz="1200" b="1" dirty="0">
              <a:effectLst/>
              <a:latin typeface="Calibri" panose="020F0502020204030204" pitchFamily="34" charset="0"/>
              <a:cs typeface="Calibri" panose="020F0502020204030204" pitchFamily="34" charset="0"/>
            </a:rPr>
            <a:t>YEŞİL HİZMETLER </a:t>
          </a:r>
        </a:p>
      </dgm:t>
    </dgm:pt>
    <dgm:pt modelId="{3C44752D-F405-41D4-B68B-83AD91AE8833}" type="parTrans" cxnId="{D29455E1-7F8F-4BDF-8D8C-394EFEFE018C}">
      <dgm:prSet/>
      <dgm:spPr/>
      <dgm:t>
        <a:bodyPr/>
        <a:lstStyle/>
        <a:p>
          <a:endParaRPr lang="tr-TR"/>
        </a:p>
      </dgm:t>
    </dgm:pt>
    <dgm:pt modelId="{F4548F1E-D967-4DE5-9ED7-EA1E6347D93A}" type="sibTrans" cxnId="{D29455E1-7F8F-4BDF-8D8C-394EFEFE018C}">
      <dgm:prSet/>
      <dgm:spPr/>
      <dgm:t>
        <a:bodyPr/>
        <a:lstStyle/>
        <a:p>
          <a:endParaRPr lang="tr-TR"/>
        </a:p>
      </dgm:t>
    </dgm:pt>
    <dgm:pt modelId="{42CC7DA8-DFAF-4141-87C8-593F8CE59F85}">
      <dgm:prSet custT="1"/>
      <dgm:spPr/>
      <dgm:t>
        <a:bodyPr/>
        <a:lstStyle/>
        <a:p>
          <a:r>
            <a:rPr lang="tr-TR" sz="1200" b="0" dirty="0">
              <a:effectLst/>
              <a:latin typeface="Calibri" panose="020F0502020204030204" pitchFamily="34" charset="0"/>
              <a:cs typeface="Calibri" panose="020F0502020204030204" pitchFamily="34" charset="0"/>
            </a:rPr>
            <a:t>Veri tabanı üyelik</a:t>
          </a:r>
        </a:p>
      </dgm:t>
    </dgm:pt>
    <dgm:pt modelId="{9BA9B240-1A8C-4BD7-8676-611541910AD4}" type="parTrans" cxnId="{F36A508B-83A4-44C2-B9EA-C8DDFE3B8227}">
      <dgm:prSet/>
      <dgm:spPr/>
      <dgm:t>
        <a:bodyPr/>
        <a:lstStyle/>
        <a:p>
          <a:endParaRPr lang="tr-TR"/>
        </a:p>
      </dgm:t>
    </dgm:pt>
    <dgm:pt modelId="{6B077AEC-1072-4F7D-A16F-E81697BD3F89}" type="sibTrans" cxnId="{F36A508B-83A4-44C2-B9EA-C8DDFE3B8227}">
      <dgm:prSet/>
      <dgm:spPr/>
      <dgm:t>
        <a:bodyPr/>
        <a:lstStyle/>
        <a:p>
          <a:endParaRPr lang="tr-TR"/>
        </a:p>
      </dgm:t>
    </dgm:pt>
    <dgm:pt modelId="{2B1869BE-34F7-4E23-9771-A788EC9BB468}">
      <dgm:prSet custT="1"/>
      <dgm:spPr/>
      <dgm:t>
        <a:bodyPr/>
        <a:lstStyle/>
        <a:p>
          <a:r>
            <a:rPr lang="tr-TR" sz="1200" b="0" dirty="0">
              <a:effectLst/>
              <a:latin typeface="Calibri" panose="020F0502020204030204" pitchFamily="34" charset="0"/>
              <a:cs typeface="Calibri" panose="020F0502020204030204" pitchFamily="34" charset="0"/>
            </a:rPr>
            <a:t>İstihdam</a:t>
          </a:r>
        </a:p>
      </dgm:t>
    </dgm:pt>
    <dgm:pt modelId="{783C7C10-2E44-4B89-9AA6-99D44AC7BFBD}" type="parTrans" cxnId="{C2FA2CCA-527B-4DE1-93CE-B9E1BE447B3D}">
      <dgm:prSet/>
      <dgm:spPr/>
      <dgm:t>
        <a:bodyPr/>
        <a:lstStyle/>
        <a:p>
          <a:endParaRPr lang="tr-TR"/>
        </a:p>
      </dgm:t>
    </dgm:pt>
    <dgm:pt modelId="{A279993C-AEED-4478-87C8-37D012CD92D8}" type="sibTrans" cxnId="{C2FA2CCA-527B-4DE1-93CE-B9E1BE447B3D}">
      <dgm:prSet/>
      <dgm:spPr/>
      <dgm:t>
        <a:bodyPr/>
        <a:lstStyle/>
        <a:p>
          <a:endParaRPr lang="tr-TR"/>
        </a:p>
      </dgm:t>
    </dgm:pt>
    <dgm:pt modelId="{21570AFB-DEC6-45ED-84C3-11550C9FB478}" type="pres">
      <dgm:prSet presAssocID="{EC26C184-ABBF-46C3-B739-2424389023C1}" presName="layout" presStyleCnt="0">
        <dgm:presLayoutVars>
          <dgm:chMax/>
          <dgm:chPref/>
          <dgm:dir/>
          <dgm:resizeHandles/>
        </dgm:presLayoutVars>
      </dgm:prSet>
      <dgm:spPr/>
    </dgm:pt>
    <dgm:pt modelId="{8B3E7882-3FE5-41B1-86B1-038BA3BC2BF6}" type="pres">
      <dgm:prSet presAssocID="{1CC870DE-FA05-4E17-AC9B-D6B96F557E14}" presName="root" presStyleCnt="0">
        <dgm:presLayoutVars>
          <dgm:chMax/>
          <dgm:chPref/>
        </dgm:presLayoutVars>
      </dgm:prSet>
      <dgm:spPr/>
    </dgm:pt>
    <dgm:pt modelId="{1FC47F92-108C-4BA6-BB9D-6FD3EA9F7E4F}" type="pres">
      <dgm:prSet presAssocID="{1CC870DE-FA05-4E17-AC9B-D6B96F557E14}" presName="rootComposite" presStyleCnt="0">
        <dgm:presLayoutVars/>
      </dgm:prSet>
      <dgm:spPr/>
    </dgm:pt>
    <dgm:pt modelId="{D22B3034-0CC1-4830-AF9F-287E3C3DAB3D}" type="pres">
      <dgm:prSet presAssocID="{1CC870DE-FA05-4E17-AC9B-D6B96F557E14}" presName="ParentAccent" presStyleLbl="alignNode1" presStyleIdx="0" presStyleCnt="6"/>
      <dgm:spPr/>
    </dgm:pt>
    <dgm:pt modelId="{0D1746E2-7262-419F-8645-AE7FD1270743}" type="pres">
      <dgm:prSet presAssocID="{1CC870DE-FA05-4E17-AC9B-D6B96F557E14}" presName="ParentSmallAccent" presStyleLbl="fgAcc1" presStyleIdx="0" presStyleCnt="6"/>
      <dgm:spPr/>
    </dgm:pt>
    <dgm:pt modelId="{9977437B-6365-42CB-87FA-85D6DEE11241}" type="pres">
      <dgm:prSet presAssocID="{1CC870DE-FA05-4E17-AC9B-D6B96F557E14}" presName="Parent" presStyleLbl="revTx" presStyleIdx="0" presStyleCnt="22">
        <dgm:presLayoutVars>
          <dgm:chMax/>
          <dgm:chPref val="4"/>
          <dgm:bulletEnabled val="1"/>
        </dgm:presLayoutVars>
      </dgm:prSet>
      <dgm:spPr/>
    </dgm:pt>
    <dgm:pt modelId="{A0B702E5-63AE-49B3-8665-052325BCF3F1}" type="pres">
      <dgm:prSet presAssocID="{1CC870DE-FA05-4E17-AC9B-D6B96F557E14}" presName="childShape" presStyleCnt="0">
        <dgm:presLayoutVars>
          <dgm:chMax val="0"/>
          <dgm:chPref val="0"/>
        </dgm:presLayoutVars>
      </dgm:prSet>
      <dgm:spPr/>
    </dgm:pt>
    <dgm:pt modelId="{225F04A2-E095-4A73-9CB1-1DE382E17D6A}" type="pres">
      <dgm:prSet presAssocID="{83788918-CD03-4054-B03D-785ADD8F47CF}" presName="childComposite" presStyleCnt="0">
        <dgm:presLayoutVars>
          <dgm:chMax val="0"/>
          <dgm:chPref val="0"/>
        </dgm:presLayoutVars>
      </dgm:prSet>
      <dgm:spPr/>
    </dgm:pt>
    <dgm:pt modelId="{5DD935A5-7EA0-4D0D-B88C-C5E94F78E653}" type="pres">
      <dgm:prSet presAssocID="{83788918-CD03-4054-B03D-785ADD8F47CF}" presName="ChildAccent" presStyleLbl="solidFgAcc1" presStyleIdx="0" presStyleCnt="16"/>
      <dgm:spPr/>
    </dgm:pt>
    <dgm:pt modelId="{8FDD8F9F-D2B9-4093-AD0D-08AF7B677037}" type="pres">
      <dgm:prSet presAssocID="{83788918-CD03-4054-B03D-785ADD8F47CF}" presName="Child" presStyleLbl="revTx" presStyleIdx="1" presStyleCnt="22">
        <dgm:presLayoutVars>
          <dgm:chMax val="0"/>
          <dgm:chPref val="0"/>
          <dgm:bulletEnabled val="1"/>
        </dgm:presLayoutVars>
      </dgm:prSet>
      <dgm:spPr/>
    </dgm:pt>
    <dgm:pt modelId="{D8452D68-C5A1-4D2A-95B1-FFFA0FDEC40A}" type="pres">
      <dgm:prSet presAssocID="{9C60EE28-AD2F-41C6-99CE-DBFC2D3E5208}" presName="childComposite" presStyleCnt="0">
        <dgm:presLayoutVars>
          <dgm:chMax val="0"/>
          <dgm:chPref val="0"/>
        </dgm:presLayoutVars>
      </dgm:prSet>
      <dgm:spPr/>
    </dgm:pt>
    <dgm:pt modelId="{4BD5F0C7-95A0-4195-8726-DB2817728715}" type="pres">
      <dgm:prSet presAssocID="{9C60EE28-AD2F-41C6-99CE-DBFC2D3E5208}" presName="ChildAccent" presStyleLbl="solidFgAcc1" presStyleIdx="1" presStyleCnt="16"/>
      <dgm:spPr/>
    </dgm:pt>
    <dgm:pt modelId="{782F1203-27D2-4031-A30E-934D92B6EDEA}" type="pres">
      <dgm:prSet presAssocID="{9C60EE28-AD2F-41C6-99CE-DBFC2D3E5208}" presName="Child" presStyleLbl="revTx" presStyleIdx="2" presStyleCnt="22">
        <dgm:presLayoutVars>
          <dgm:chMax val="0"/>
          <dgm:chPref val="0"/>
          <dgm:bulletEnabled val="1"/>
        </dgm:presLayoutVars>
      </dgm:prSet>
      <dgm:spPr/>
    </dgm:pt>
    <dgm:pt modelId="{8FC3039B-E112-49EB-A1FE-270B3391B691}" type="pres">
      <dgm:prSet presAssocID="{234CAF2D-C17A-4530-A918-8533979291AE}" presName="childComposite" presStyleCnt="0">
        <dgm:presLayoutVars>
          <dgm:chMax val="0"/>
          <dgm:chPref val="0"/>
        </dgm:presLayoutVars>
      </dgm:prSet>
      <dgm:spPr/>
    </dgm:pt>
    <dgm:pt modelId="{ABEA4ED6-F117-4A4D-B08C-80FA1DE13A20}" type="pres">
      <dgm:prSet presAssocID="{234CAF2D-C17A-4530-A918-8533979291AE}" presName="ChildAccent" presStyleLbl="solidFgAcc1" presStyleIdx="2" presStyleCnt="16"/>
      <dgm:spPr/>
    </dgm:pt>
    <dgm:pt modelId="{145A6220-11FF-4FAA-A984-353CB7B3A636}" type="pres">
      <dgm:prSet presAssocID="{234CAF2D-C17A-4530-A918-8533979291AE}" presName="Child" presStyleLbl="revTx" presStyleIdx="3" presStyleCnt="22">
        <dgm:presLayoutVars>
          <dgm:chMax val="0"/>
          <dgm:chPref val="0"/>
          <dgm:bulletEnabled val="1"/>
        </dgm:presLayoutVars>
      </dgm:prSet>
      <dgm:spPr/>
    </dgm:pt>
    <dgm:pt modelId="{A86EF779-5ABF-4B47-8E46-D908BA902D6C}" type="pres">
      <dgm:prSet presAssocID="{8DA38726-68EF-4C05-8DBE-B8BC28026D26}" presName="childComposite" presStyleCnt="0">
        <dgm:presLayoutVars>
          <dgm:chMax val="0"/>
          <dgm:chPref val="0"/>
        </dgm:presLayoutVars>
      </dgm:prSet>
      <dgm:spPr/>
    </dgm:pt>
    <dgm:pt modelId="{301265D6-2BDD-4B34-95CD-7626D2645E1B}" type="pres">
      <dgm:prSet presAssocID="{8DA38726-68EF-4C05-8DBE-B8BC28026D26}" presName="ChildAccent" presStyleLbl="solidFgAcc1" presStyleIdx="3" presStyleCnt="16"/>
      <dgm:spPr/>
    </dgm:pt>
    <dgm:pt modelId="{CEB322AB-C8C2-4EB9-AB85-A3C7BE3B21B8}" type="pres">
      <dgm:prSet presAssocID="{8DA38726-68EF-4C05-8DBE-B8BC28026D26}" presName="Child" presStyleLbl="revTx" presStyleIdx="4" presStyleCnt="22">
        <dgm:presLayoutVars>
          <dgm:chMax val="0"/>
          <dgm:chPref val="0"/>
          <dgm:bulletEnabled val="1"/>
        </dgm:presLayoutVars>
      </dgm:prSet>
      <dgm:spPr/>
    </dgm:pt>
    <dgm:pt modelId="{2B2064B0-D574-43FC-A478-4B46F9F5AE6D}" type="pres">
      <dgm:prSet presAssocID="{62EA55E9-8178-4751-8AEE-5066BED4DB31}" presName="childComposite" presStyleCnt="0">
        <dgm:presLayoutVars>
          <dgm:chMax val="0"/>
          <dgm:chPref val="0"/>
        </dgm:presLayoutVars>
      </dgm:prSet>
      <dgm:spPr/>
    </dgm:pt>
    <dgm:pt modelId="{04745475-437B-430E-B2A4-9B069E001773}" type="pres">
      <dgm:prSet presAssocID="{62EA55E9-8178-4751-8AEE-5066BED4DB31}" presName="ChildAccent" presStyleLbl="solidFgAcc1" presStyleIdx="4" presStyleCnt="16"/>
      <dgm:spPr/>
    </dgm:pt>
    <dgm:pt modelId="{06CBB93C-714D-4B7C-A024-0D2195952655}" type="pres">
      <dgm:prSet presAssocID="{62EA55E9-8178-4751-8AEE-5066BED4DB31}" presName="Child" presStyleLbl="revTx" presStyleIdx="5" presStyleCnt="22">
        <dgm:presLayoutVars>
          <dgm:chMax val="0"/>
          <dgm:chPref val="0"/>
          <dgm:bulletEnabled val="1"/>
        </dgm:presLayoutVars>
      </dgm:prSet>
      <dgm:spPr/>
    </dgm:pt>
    <dgm:pt modelId="{F33ED772-3F20-4AAE-8CE3-1594E3954980}" type="pres">
      <dgm:prSet presAssocID="{C8655134-2F9F-4A9C-ADDF-3285C4375703}" presName="root" presStyleCnt="0">
        <dgm:presLayoutVars>
          <dgm:chMax/>
          <dgm:chPref/>
        </dgm:presLayoutVars>
      </dgm:prSet>
      <dgm:spPr/>
    </dgm:pt>
    <dgm:pt modelId="{A42F4F41-A2CC-44CF-BE8B-F00C573800F6}" type="pres">
      <dgm:prSet presAssocID="{C8655134-2F9F-4A9C-ADDF-3285C4375703}" presName="rootComposite" presStyleCnt="0">
        <dgm:presLayoutVars/>
      </dgm:prSet>
      <dgm:spPr/>
    </dgm:pt>
    <dgm:pt modelId="{AED53F44-43E4-4FAC-9458-898C6179769D}" type="pres">
      <dgm:prSet presAssocID="{C8655134-2F9F-4A9C-ADDF-3285C4375703}" presName="ParentAccent" presStyleLbl="alignNode1" presStyleIdx="1" presStyleCnt="6"/>
      <dgm:spPr/>
    </dgm:pt>
    <dgm:pt modelId="{2A15B55D-7BB8-4FFB-947D-5001107E337B}" type="pres">
      <dgm:prSet presAssocID="{C8655134-2F9F-4A9C-ADDF-3285C4375703}" presName="ParentSmallAccent" presStyleLbl="fgAcc1" presStyleIdx="1" presStyleCnt="6"/>
      <dgm:spPr/>
    </dgm:pt>
    <dgm:pt modelId="{AD15FA39-FAA0-4459-8884-67888D84AB97}" type="pres">
      <dgm:prSet presAssocID="{C8655134-2F9F-4A9C-ADDF-3285C4375703}" presName="Parent" presStyleLbl="revTx" presStyleIdx="6" presStyleCnt="22">
        <dgm:presLayoutVars>
          <dgm:chMax/>
          <dgm:chPref val="4"/>
          <dgm:bulletEnabled val="1"/>
        </dgm:presLayoutVars>
      </dgm:prSet>
      <dgm:spPr/>
    </dgm:pt>
    <dgm:pt modelId="{3DE8DD41-9C8E-4912-88C3-65558B887391}" type="pres">
      <dgm:prSet presAssocID="{C8655134-2F9F-4A9C-ADDF-3285C4375703}" presName="childShape" presStyleCnt="0">
        <dgm:presLayoutVars>
          <dgm:chMax val="0"/>
          <dgm:chPref val="0"/>
        </dgm:presLayoutVars>
      </dgm:prSet>
      <dgm:spPr/>
    </dgm:pt>
    <dgm:pt modelId="{6B8E1C91-1D68-46C4-9FA3-5B5755E481B9}" type="pres">
      <dgm:prSet presAssocID="{E56C068B-43AD-4A53-94B7-BDD550FD7373}" presName="childComposite" presStyleCnt="0">
        <dgm:presLayoutVars>
          <dgm:chMax val="0"/>
          <dgm:chPref val="0"/>
        </dgm:presLayoutVars>
      </dgm:prSet>
      <dgm:spPr/>
    </dgm:pt>
    <dgm:pt modelId="{EDE39513-9C94-4080-BFBB-457C5C57B5A0}" type="pres">
      <dgm:prSet presAssocID="{E56C068B-43AD-4A53-94B7-BDD550FD7373}" presName="ChildAccent" presStyleLbl="solidFgAcc1" presStyleIdx="5" presStyleCnt="16"/>
      <dgm:spPr/>
    </dgm:pt>
    <dgm:pt modelId="{1A9B8F5B-0CBD-4DD7-AAAA-CC39F19237B6}" type="pres">
      <dgm:prSet presAssocID="{E56C068B-43AD-4A53-94B7-BDD550FD7373}" presName="Child" presStyleLbl="revTx" presStyleIdx="7" presStyleCnt="22">
        <dgm:presLayoutVars>
          <dgm:chMax val="0"/>
          <dgm:chPref val="0"/>
          <dgm:bulletEnabled val="1"/>
        </dgm:presLayoutVars>
      </dgm:prSet>
      <dgm:spPr/>
    </dgm:pt>
    <dgm:pt modelId="{EC27A63A-7401-4635-B3A0-91CC42B41CF3}" type="pres">
      <dgm:prSet presAssocID="{D9A51C1C-3D85-4AD7-A2A7-35043343784E}" presName="childComposite" presStyleCnt="0">
        <dgm:presLayoutVars>
          <dgm:chMax val="0"/>
          <dgm:chPref val="0"/>
        </dgm:presLayoutVars>
      </dgm:prSet>
      <dgm:spPr/>
    </dgm:pt>
    <dgm:pt modelId="{FE09E309-F693-4856-AA5E-6D74C62A64B2}" type="pres">
      <dgm:prSet presAssocID="{D9A51C1C-3D85-4AD7-A2A7-35043343784E}" presName="ChildAccent" presStyleLbl="solidFgAcc1" presStyleIdx="6" presStyleCnt="16"/>
      <dgm:spPr/>
    </dgm:pt>
    <dgm:pt modelId="{0DB75BB1-1F1A-4E63-B2B5-533EB52B22A7}" type="pres">
      <dgm:prSet presAssocID="{D9A51C1C-3D85-4AD7-A2A7-35043343784E}" presName="Child" presStyleLbl="revTx" presStyleIdx="8" presStyleCnt="22">
        <dgm:presLayoutVars>
          <dgm:chMax val="0"/>
          <dgm:chPref val="0"/>
          <dgm:bulletEnabled val="1"/>
        </dgm:presLayoutVars>
      </dgm:prSet>
      <dgm:spPr/>
    </dgm:pt>
    <dgm:pt modelId="{BCA6381F-E871-4827-AC4C-EA45FEE0411D}" type="pres">
      <dgm:prSet presAssocID="{AF9D1321-18CC-49B2-9E77-9D5214E026A5}" presName="childComposite" presStyleCnt="0">
        <dgm:presLayoutVars>
          <dgm:chMax val="0"/>
          <dgm:chPref val="0"/>
        </dgm:presLayoutVars>
      </dgm:prSet>
      <dgm:spPr/>
    </dgm:pt>
    <dgm:pt modelId="{469DB9C9-85C4-4F0F-9F9B-467B972791D6}" type="pres">
      <dgm:prSet presAssocID="{AF9D1321-18CC-49B2-9E77-9D5214E026A5}" presName="ChildAccent" presStyleLbl="solidFgAcc1" presStyleIdx="7" presStyleCnt="16"/>
      <dgm:spPr/>
    </dgm:pt>
    <dgm:pt modelId="{B20044B9-0C62-44FD-9DA7-8FF86D639E69}" type="pres">
      <dgm:prSet presAssocID="{AF9D1321-18CC-49B2-9E77-9D5214E026A5}" presName="Child" presStyleLbl="revTx" presStyleIdx="9" presStyleCnt="22" custLinFactNeighborX="974" custLinFactNeighborY="21167">
        <dgm:presLayoutVars>
          <dgm:chMax val="0"/>
          <dgm:chPref val="0"/>
          <dgm:bulletEnabled val="1"/>
        </dgm:presLayoutVars>
      </dgm:prSet>
      <dgm:spPr/>
    </dgm:pt>
    <dgm:pt modelId="{8F682FEB-F06E-4D1B-99D0-558E773099C3}" type="pres">
      <dgm:prSet presAssocID="{C021683C-283A-45DC-A351-28527CACF92A}" presName="childComposite" presStyleCnt="0">
        <dgm:presLayoutVars>
          <dgm:chMax val="0"/>
          <dgm:chPref val="0"/>
        </dgm:presLayoutVars>
      </dgm:prSet>
      <dgm:spPr/>
    </dgm:pt>
    <dgm:pt modelId="{BF4E758B-0A9B-472F-8729-63D7821FF48C}" type="pres">
      <dgm:prSet presAssocID="{C021683C-283A-45DC-A351-28527CACF92A}" presName="ChildAccent" presStyleLbl="solidFgAcc1" presStyleIdx="8" presStyleCnt="16"/>
      <dgm:spPr/>
    </dgm:pt>
    <dgm:pt modelId="{00CFED25-C93C-44F9-A588-8F91001A73B0}" type="pres">
      <dgm:prSet presAssocID="{C021683C-283A-45DC-A351-28527CACF92A}" presName="Child" presStyleLbl="revTx" presStyleIdx="10" presStyleCnt="22">
        <dgm:presLayoutVars>
          <dgm:chMax val="0"/>
          <dgm:chPref val="0"/>
          <dgm:bulletEnabled val="1"/>
        </dgm:presLayoutVars>
      </dgm:prSet>
      <dgm:spPr/>
    </dgm:pt>
    <dgm:pt modelId="{598EB071-A626-442D-B316-144018696504}" type="pres">
      <dgm:prSet presAssocID="{27271768-DCA0-4E1D-A449-7C639336F288}" presName="root" presStyleCnt="0">
        <dgm:presLayoutVars>
          <dgm:chMax/>
          <dgm:chPref/>
        </dgm:presLayoutVars>
      </dgm:prSet>
      <dgm:spPr/>
    </dgm:pt>
    <dgm:pt modelId="{87A4D630-C02A-4874-84D0-F1BA8E578230}" type="pres">
      <dgm:prSet presAssocID="{27271768-DCA0-4E1D-A449-7C639336F288}" presName="rootComposite" presStyleCnt="0">
        <dgm:presLayoutVars/>
      </dgm:prSet>
      <dgm:spPr/>
    </dgm:pt>
    <dgm:pt modelId="{30DC5216-ADD5-4EDD-9FBD-2EC3DB3E0759}" type="pres">
      <dgm:prSet presAssocID="{27271768-DCA0-4E1D-A449-7C639336F288}" presName="ParentAccent" presStyleLbl="alignNode1" presStyleIdx="2" presStyleCnt="6"/>
      <dgm:spPr/>
    </dgm:pt>
    <dgm:pt modelId="{273DA41A-7DA4-4FE9-93B9-85700AFA16A8}" type="pres">
      <dgm:prSet presAssocID="{27271768-DCA0-4E1D-A449-7C639336F288}" presName="ParentSmallAccent" presStyleLbl="fgAcc1" presStyleIdx="2" presStyleCnt="6"/>
      <dgm:spPr/>
    </dgm:pt>
    <dgm:pt modelId="{21D52848-6FDF-4D46-964A-F6B4D92D87A0}" type="pres">
      <dgm:prSet presAssocID="{27271768-DCA0-4E1D-A449-7C639336F288}" presName="Parent" presStyleLbl="revTx" presStyleIdx="11" presStyleCnt="22">
        <dgm:presLayoutVars>
          <dgm:chMax/>
          <dgm:chPref val="4"/>
          <dgm:bulletEnabled val="1"/>
        </dgm:presLayoutVars>
      </dgm:prSet>
      <dgm:spPr/>
    </dgm:pt>
    <dgm:pt modelId="{E41EB042-1E75-4CFD-8F18-AEDE1D95CA97}" type="pres">
      <dgm:prSet presAssocID="{27271768-DCA0-4E1D-A449-7C639336F288}" presName="childShape" presStyleCnt="0">
        <dgm:presLayoutVars>
          <dgm:chMax val="0"/>
          <dgm:chPref val="0"/>
        </dgm:presLayoutVars>
      </dgm:prSet>
      <dgm:spPr/>
    </dgm:pt>
    <dgm:pt modelId="{C7D9B41A-742B-4E9D-92A4-3DFECA84893B}" type="pres">
      <dgm:prSet presAssocID="{EE0466C9-731C-4D31-A83E-E3E2A5962BE4}" presName="childComposite" presStyleCnt="0">
        <dgm:presLayoutVars>
          <dgm:chMax val="0"/>
          <dgm:chPref val="0"/>
        </dgm:presLayoutVars>
      </dgm:prSet>
      <dgm:spPr/>
    </dgm:pt>
    <dgm:pt modelId="{EA139796-F30B-481E-B34A-DB481E1E0915}" type="pres">
      <dgm:prSet presAssocID="{EE0466C9-731C-4D31-A83E-E3E2A5962BE4}" presName="ChildAccent" presStyleLbl="solidFgAcc1" presStyleIdx="9" presStyleCnt="16"/>
      <dgm:spPr/>
    </dgm:pt>
    <dgm:pt modelId="{16C6653A-B089-4895-995B-AECBAE339B49}" type="pres">
      <dgm:prSet presAssocID="{EE0466C9-731C-4D31-A83E-E3E2A5962BE4}" presName="Child" presStyleLbl="revTx" presStyleIdx="12" presStyleCnt="22">
        <dgm:presLayoutVars>
          <dgm:chMax val="0"/>
          <dgm:chPref val="0"/>
          <dgm:bulletEnabled val="1"/>
        </dgm:presLayoutVars>
      </dgm:prSet>
      <dgm:spPr/>
    </dgm:pt>
    <dgm:pt modelId="{5DC20607-D49E-4177-A968-0E736C3A7A35}" type="pres">
      <dgm:prSet presAssocID="{E0D8588F-5CB5-456A-B485-982AB9FDB4CE}" presName="root" presStyleCnt="0">
        <dgm:presLayoutVars>
          <dgm:chMax/>
          <dgm:chPref/>
        </dgm:presLayoutVars>
      </dgm:prSet>
      <dgm:spPr/>
    </dgm:pt>
    <dgm:pt modelId="{FA0E724F-2FEA-450F-B8BF-C8F60FE21D12}" type="pres">
      <dgm:prSet presAssocID="{E0D8588F-5CB5-456A-B485-982AB9FDB4CE}" presName="rootComposite" presStyleCnt="0">
        <dgm:presLayoutVars/>
      </dgm:prSet>
      <dgm:spPr/>
    </dgm:pt>
    <dgm:pt modelId="{76CC59A8-1AC7-4D20-882A-AFF666690FF5}" type="pres">
      <dgm:prSet presAssocID="{E0D8588F-5CB5-456A-B485-982AB9FDB4CE}" presName="ParentAccent" presStyleLbl="alignNode1" presStyleIdx="3" presStyleCnt="6"/>
      <dgm:spPr/>
    </dgm:pt>
    <dgm:pt modelId="{D0EE440D-8931-4C8E-AA54-57B55862F2D5}" type="pres">
      <dgm:prSet presAssocID="{E0D8588F-5CB5-456A-B485-982AB9FDB4CE}" presName="ParentSmallAccent" presStyleLbl="fgAcc1" presStyleIdx="3" presStyleCnt="6"/>
      <dgm:spPr/>
    </dgm:pt>
    <dgm:pt modelId="{A21BD53A-5225-4435-BB87-0EF63EA7F17E}" type="pres">
      <dgm:prSet presAssocID="{E0D8588F-5CB5-456A-B485-982AB9FDB4CE}" presName="Parent" presStyleLbl="revTx" presStyleIdx="13" presStyleCnt="22">
        <dgm:presLayoutVars>
          <dgm:chMax/>
          <dgm:chPref val="4"/>
          <dgm:bulletEnabled val="1"/>
        </dgm:presLayoutVars>
      </dgm:prSet>
      <dgm:spPr/>
    </dgm:pt>
    <dgm:pt modelId="{84A06BF0-208B-4D35-ACF5-499DF4F752EB}" type="pres">
      <dgm:prSet presAssocID="{E0D8588F-5CB5-456A-B485-982AB9FDB4CE}" presName="childShape" presStyleCnt="0">
        <dgm:presLayoutVars>
          <dgm:chMax val="0"/>
          <dgm:chPref val="0"/>
        </dgm:presLayoutVars>
      </dgm:prSet>
      <dgm:spPr/>
    </dgm:pt>
    <dgm:pt modelId="{DC4A771F-1E14-42FC-BC48-D8F62CB6526B}" type="pres">
      <dgm:prSet presAssocID="{C28A440B-F574-4ACD-BB47-2E41F91E4CA9}" presName="childComposite" presStyleCnt="0">
        <dgm:presLayoutVars>
          <dgm:chMax val="0"/>
          <dgm:chPref val="0"/>
        </dgm:presLayoutVars>
      </dgm:prSet>
      <dgm:spPr/>
    </dgm:pt>
    <dgm:pt modelId="{FFD4DFF0-887A-4A6A-A606-8F8A6D944FBB}" type="pres">
      <dgm:prSet presAssocID="{C28A440B-F574-4ACD-BB47-2E41F91E4CA9}" presName="ChildAccent" presStyleLbl="solidFgAcc1" presStyleIdx="10" presStyleCnt="16"/>
      <dgm:spPr/>
    </dgm:pt>
    <dgm:pt modelId="{ACA36109-F739-4D75-B0F5-5C764FB58049}" type="pres">
      <dgm:prSet presAssocID="{C28A440B-F574-4ACD-BB47-2E41F91E4CA9}" presName="Child" presStyleLbl="revTx" presStyleIdx="14" presStyleCnt="22">
        <dgm:presLayoutVars>
          <dgm:chMax val="0"/>
          <dgm:chPref val="0"/>
          <dgm:bulletEnabled val="1"/>
        </dgm:presLayoutVars>
      </dgm:prSet>
      <dgm:spPr/>
    </dgm:pt>
    <dgm:pt modelId="{45C4359A-6623-4AC8-97D3-BA1AFC3B474C}" type="pres">
      <dgm:prSet presAssocID="{1246D2E7-B88B-4853-B01E-4AACF20C1431}" presName="childComposite" presStyleCnt="0">
        <dgm:presLayoutVars>
          <dgm:chMax val="0"/>
          <dgm:chPref val="0"/>
        </dgm:presLayoutVars>
      </dgm:prSet>
      <dgm:spPr/>
    </dgm:pt>
    <dgm:pt modelId="{3D067282-DE4C-4D48-BFDE-3141BA5426CD}" type="pres">
      <dgm:prSet presAssocID="{1246D2E7-B88B-4853-B01E-4AACF20C1431}" presName="ChildAccent" presStyleLbl="solidFgAcc1" presStyleIdx="11" presStyleCnt="16"/>
      <dgm:spPr/>
    </dgm:pt>
    <dgm:pt modelId="{1EF10040-A0EA-4A85-9E45-09551682572F}" type="pres">
      <dgm:prSet presAssocID="{1246D2E7-B88B-4853-B01E-4AACF20C1431}" presName="Child" presStyleLbl="revTx" presStyleIdx="15" presStyleCnt="22">
        <dgm:presLayoutVars>
          <dgm:chMax val="0"/>
          <dgm:chPref val="0"/>
          <dgm:bulletEnabled val="1"/>
        </dgm:presLayoutVars>
      </dgm:prSet>
      <dgm:spPr/>
    </dgm:pt>
    <dgm:pt modelId="{BAC7E9F3-D82B-45B6-A8EA-F8F81FCB678B}" type="pres">
      <dgm:prSet presAssocID="{125C9A9F-7695-4DA5-B0F7-F4C8EB27829A}" presName="childComposite" presStyleCnt="0">
        <dgm:presLayoutVars>
          <dgm:chMax val="0"/>
          <dgm:chPref val="0"/>
        </dgm:presLayoutVars>
      </dgm:prSet>
      <dgm:spPr/>
    </dgm:pt>
    <dgm:pt modelId="{9EF3DDF5-F9D4-4419-9F1F-6EDD823FE634}" type="pres">
      <dgm:prSet presAssocID="{125C9A9F-7695-4DA5-B0F7-F4C8EB27829A}" presName="ChildAccent" presStyleLbl="solidFgAcc1" presStyleIdx="12" presStyleCnt="16"/>
      <dgm:spPr/>
    </dgm:pt>
    <dgm:pt modelId="{4AA11633-7F36-414A-873E-43078A53CBAC}" type="pres">
      <dgm:prSet presAssocID="{125C9A9F-7695-4DA5-B0F7-F4C8EB27829A}" presName="Child" presStyleLbl="revTx" presStyleIdx="16" presStyleCnt="22" custLinFactNeighborX="-452" custLinFactNeighborY="29319">
        <dgm:presLayoutVars>
          <dgm:chMax val="0"/>
          <dgm:chPref val="0"/>
          <dgm:bulletEnabled val="1"/>
        </dgm:presLayoutVars>
      </dgm:prSet>
      <dgm:spPr/>
    </dgm:pt>
    <dgm:pt modelId="{5AC46C3D-7FFF-43EF-A798-464A9FEAD263}" type="pres">
      <dgm:prSet presAssocID="{E4C1EEA0-0390-47B6-8BD9-DAD520FB85D1}" presName="root" presStyleCnt="0">
        <dgm:presLayoutVars>
          <dgm:chMax/>
          <dgm:chPref/>
        </dgm:presLayoutVars>
      </dgm:prSet>
      <dgm:spPr/>
    </dgm:pt>
    <dgm:pt modelId="{F65C5B62-63A3-45B2-934A-9C90C2BB9D33}" type="pres">
      <dgm:prSet presAssocID="{E4C1EEA0-0390-47B6-8BD9-DAD520FB85D1}" presName="rootComposite" presStyleCnt="0">
        <dgm:presLayoutVars/>
      </dgm:prSet>
      <dgm:spPr/>
    </dgm:pt>
    <dgm:pt modelId="{2EB6B158-6BD6-4733-BDF9-EFC57730E1CE}" type="pres">
      <dgm:prSet presAssocID="{E4C1EEA0-0390-47B6-8BD9-DAD520FB85D1}" presName="ParentAccent" presStyleLbl="alignNode1" presStyleIdx="4" presStyleCnt="6"/>
      <dgm:spPr/>
    </dgm:pt>
    <dgm:pt modelId="{6863A0FA-2637-4C23-A8AC-68B73D99EE88}" type="pres">
      <dgm:prSet presAssocID="{E4C1EEA0-0390-47B6-8BD9-DAD520FB85D1}" presName="ParentSmallAccent" presStyleLbl="fgAcc1" presStyleIdx="4" presStyleCnt="6"/>
      <dgm:spPr/>
    </dgm:pt>
    <dgm:pt modelId="{FD1799B7-91D8-4281-BA9E-9EF98AC8ECDF}" type="pres">
      <dgm:prSet presAssocID="{E4C1EEA0-0390-47B6-8BD9-DAD520FB85D1}" presName="Parent" presStyleLbl="revTx" presStyleIdx="17" presStyleCnt="22">
        <dgm:presLayoutVars>
          <dgm:chMax/>
          <dgm:chPref val="4"/>
          <dgm:bulletEnabled val="1"/>
        </dgm:presLayoutVars>
      </dgm:prSet>
      <dgm:spPr/>
    </dgm:pt>
    <dgm:pt modelId="{29446AE3-209B-4272-9B8A-FA53CFE33A5F}" type="pres">
      <dgm:prSet presAssocID="{E4C1EEA0-0390-47B6-8BD9-DAD520FB85D1}" presName="childShape" presStyleCnt="0">
        <dgm:presLayoutVars>
          <dgm:chMax val="0"/>
          <dgm:chPref val="0"/>
        </dgm:presLayoutVars>
      </dgm:prSet>
      <dgm:spPr/>
    </dgm:pt>
    <dgm:pt modelId="{19EA61EA-70ED-4DC3-93B1-A4CB4BB96678}" type="pres">
      <dgm:prSet presAssocID="{8B474224-F5A8-40E3-879D-688A7AD574FF}" presName="childComposite" presStyleCnt="0">
        <dgm:presLayoutVars>
          <dgm:chMax val="0"/>
          <dgm:chPref val="0"/>
        </dgm:presLayoutVars>
      </dgm:prSet>
      <dgm:spPr/>
    </dgm:pt>
    <dgm:pt modelId="{443CBB35-2A45-4C56-A9FD-2F7021AE308C}" type="pres">
      <dgm:prSet presAssocID="{8B474224-F5A8-40E3-879D-688A7AD574FF}" presName="ChildAccent" presStyleLbl="solidFgAcc1" presStyleIdx="13" presStyleCnt="16"/>
      <dgm:spPr/>
    </dgm:pt>
    <dgm:pt modelId="{FB755041-96D4-420B-A17B-F00449BE9F4F}" type="pres">
      <dgm:prSet presAssocID="{8B474224-F5A8-40E3-879D-688A7AD574FF}" presName="Child" presStyleLbl="revTx" presStyleIdx="18" presStyleCnt="22">
        <dgm:presLayoutVars>
          <dgm:chMax val="0"/>
          <dgm:chPref val="0"/>
          <dgm:bulletEnabled val="1"/>
        </dgm:presLayoutVars>
      </dgm:prSet>
      <dgm:spPr/>
    </dgm:pt>
    <dgm:pt modelId="{9F2FE649-3C67-4A3F-9D34-5FF66ADE7FC8}" type="pres">
      <dgm:prSet presAssocID="{C1B1BDB7-D476-4766-BB82-4E0F35413D45}" presName="root" presStyleCnt="0">
        <dgm:presLayoutVars>
          <dgm:chMax/>
          <dgm:chPref/>
        </dgm:presLayoutVars>
      </dgm:prSet>
      <dgm:spPr/>
    </dgm:pt>
    <dgm:pt modelId="{FD61F697-5702-4DB4-840B-8FBFDEF972CD}" type="pres">
      <dgm:prSet presAssocID="{C1B1BDB7-D476-4766-BB82-4E0F35413D45}" presName="rootComposite" presStyleCnt="0">
        <dgm:presLayoutVars/>
      </dgm:prSet>
      <dgm:spPr/>
    </dgm:pt>
    <dgm:pt modelId="{8F3882FB-7BBD-4F76-8260-E14F69AB7061}" type="pres">
      <dgm:prSet presAssocID="{C1B1BDB7-D476-4766-BB82-4E0F35413D45}" presName="ParentAccent" presStyleLbl="alignNode1" presStyleIdx="5" presStyleCnt="6"/>
      <dgm:spPr/>
    </dgm:pt>
    <dgm:pt modelId="{D4649988-9631-4620-AC60-8A9198C85301}" type="pres">
      <dgm:prSet presAssocID="{C1B1BDB7-D476-4766-BB82-4E0F35413D45}" presName="ParentSmallAccent" presStyleLbl="fgAcc1" presStyleIdx="5" presStyleCnt="6"/>
      <dgm:spPr/>
    </dgm:pt>
    <dgm:pt modelId="{DAE220DA-11EB-47D8-9C5A-2DB8B08960C1}" type="pres">
      <dgm:prSet presAssocID="{C1B1BDB7-D476-4766-BB82-4E0F35413D45}" presName="Parent" presStyleLbl="revTx" presStyleIdx="19" presStyleCnt="22">
        <dgm:presLayoutVars>
          <dgm:chMax/>
          <dgm:chPref val="4"/>
          <dgm:bulletEnabled val="1"/>
        </dgm:presLayoutVars>
      </dgm:prSet>
      <dgm:spPr/>
    </dgm:pt>
    <dgm:pt modelId="{3C933C13-A42C-4DD7-8578-AF75B23C2F5E}" type="pres">
      <dgm:prSet presAssocID="{C1B1BDB7-D476-4766-BB82-4E0F35413D45}" presName="childShape" presStyleCnt="0">
        <dgm:presLayoutVars>
          <dgm:chMax val="0"/>
          <dgm:chPref val="0"/>
        </dgm:presLayoutVars>
      </dgm:prSet>
      <dgm:spPr/>
    </dgm:pt>
    <dgm:pt modelId="{10791B5C-287B-400C-B5A2-8D2EE28E21AD}" type="pres">
      <dgm:prSet presAssocID="{42CC7DA8-DFAF-4141-87C8-593F8CE59F85}" presName="childComposite" presStyleCnt="0">
        <dgm:presLayoutVars>
          <dgm:chMax val="0"/>
          <dgm:chPref val="0"/>
        </dgm:presLayoutVars>
      </dgm:prSet>
      <dgm:spPr/>
    </dgm:pt>
    <dgm:pt modelId="{E2340CEA-97AB-4654-8049-1DB15731C4CE}" type="pres">
      <dgm:prSet presAssocID="{42CC7DA8-DFAF-4141-87C8-593F8CE59F85}" presName="ChildAccent" presStyleLbl="solidFgAcc1" presStyleIdx="14" presStyleCnt="16"/>
      <dgm:spPr/>
    </dgm:pt>
    <dgm:pt modelId="{D53B4DB4-15AA-4643-B657-89B0BD64ECD0}" type="pres">
      <dgm:prSet presAssocID="{42CC7DA8-DFAF-4141-87C8-593F8CE59F85}" presName="Child" presStyleLbl="revTx" presStyleIdx="20" presStyleCnt="22">
        <dgm:presLayoutVars>
          <dgm:chMax val="0"/>
          <dgm:chPref val="0"/>
          <dgm:bulletEnabled val="1"/>
        </dgm:presLayoutVars>
      </dgm:prSet>
      <dgm:spPr/>
    </dgm:pt>
    <dgm:pt modelId="{CCE773F1-DEF7-402B-82D1-6AEB853FBABC}" type="pres">
      <dgm:prSet presAssocID="{2B1869BE-34F7-4E23-9771-A788EC9BB468}" presName="childComposite" presStyleCnt="0">
        <dgm:presLayoutVars>
          <dgm:chMax val="0"/>
          <dgm:chPref val="0"/>
        </dgm:presLayoutVars>
      </dgm:prSet>
      <dgm:spPr/>
    </dgm:pt>
    <dgm:pt modelId="{E261D386-5C3E-480A-B688-102AB4CFFFED}" type="pres">
      <dgm:prSet presAssocID="{2B1869BE-34F7-4E23-9771-A788EC9BB468}" presName="ChildAccent" presStyleLbl="solidFgAcc1" presStyleIdx="15" presStyleCnt="16"/>
      <dgm:spPr/>
    </dgm:pt>
    <dgm:pt modelId="{8F8883E3-2B43-4F3E-8E0F-4271DC468A61}" type="pres">
      <dgm:prSet presAssocID="{2B1869BE-34F7-4E23-9771-A788EC9BB468}" presName="Child" presStyleLbl="revTx" presStyleIdx="21" presStyleCnt="22">
        <dgm:presLayoutVars>
          <dgm:chMax val="0"/>
          <dgm:chPref val="0"/>
          <dgm:bulletEnabled val="1"/>
        </dgm:presLayoutVars>
      </dgm:prSet>
      <dgm:spPr/>
    </dgm:pt>
  </dgm:ptLst>
  <dgm:cxnLst>
    <dgm:cxn modelId="{05125301-F26A-4A50-B264-4C216D234767}" srcId="{E0D8588F-5CB5-456A-B485-982AB9FDB4CE}" destId="{125C9A9F-7695-4DA5-B0F7-F4C8EB27829A}" srcOrd="2" destOrd="0" parTransId="{051D69EA-1D18-4CB3-8EAD-3DE64DC96982}" sibTransId="{8C5D147D-5D00-4F18-A2F9-4F15FE20B6AB}"/>
    <dgm:cxn modelId="{B101B606-8D3E-44E6-9CF6-9E6084D17B97}" type="presOf" srcId="{1CC870DE-FA05-4E17-AC9B-D6B96F557E14}" destId="{9977437B-6365-42CB-87FA-85D6DEE11241}" srcOrd="0" destOrd="0" presId="urn:microsoft.com/office/officeart/2008/layout/SquareAccentList"/>
    <dgm:cxn modelId="{7FA8FF0E-274D-4B99-B409-21F94DD8E8B7}" srcId="{1CC870DE-FA05-4E17-AC9B-D6B96F557E14}" destId="{62EA55E9-8178-4751-8AEE-5066BED4DB31}" srcOrd="4" destOrd="0" parTransId="{C62C4230-17FE-4D31-9972-C688EBB86C3A}" sibTransId="{E74A6208-89F3-485B-BE66-DE2C5316A80A}"/>
    <dgm:cxn modelId="{569DA71D-9609-426D-B4C7-00898036E72A}" srcId="{EC26C184-ABBF-46C3-B739-2424389023C1}" destId="{27271768-DCA0-4E1D-A449-7C639336F288}" srcOrd="2" destOrd="0" parTransId="{E562C4B2-8E7D-4AA6-8C34-89E3EB37143D}" sibTransId="{7DF062BA-D4DF-40F8-B43D-B0993D440D09}"/>
    <dgm:cxn modelId="{5264C02E-3E15-4612-BDAE-9BC37BD922F1}" type="presOf" srcId="{AF9D1321-18CC-49B2-9E77-9D5214E026A5}" destId="{B20044B9-0C62-44FD-9DA7-8FF86D639E69}" srcOrd="0" destOrd="0" presId="urn:microsoft.com/office/officeart/2008/layout/SquareAccentList"/>
    <dgm:cxn modelId="{E8EF7F35-89FC-40A0-9215-BCE1EC68B010}" srcId="{EC26C184-ABBF-46C3-B739-2424389023C1}" destId="{1CC870DE-FA05-4E17-AC9B-D6B96F557E14}" srcOrd="0" destOrd="0" parTransId="{1C14FFFB-4997-4E6D-A998-924DC8E93C56}" sibTransId="{20A35A3C-C72F-4907-85ED-47D8F3BB6A42}"/>
    <dgm:cxn modelId="{C97A2736-86A1-42AD-9D73-844751607D6D}" srcId="{C8655134-2F9F-4A9C-ADDF-3285C4375703}" destId="{AF9D1321-18CC-49B2-9E77-9D5214E026A5}" srcOrd="2" destOrd="0" parTransId="{826937AC-30D0-4552-8197-83BE4B0786CC}" sibTransId="{A491FFE8-5C36-4AA3-8D15-3D38F797CC3E}"/>
    <dgm:cxn modelId="{E44FFB37-079C-4592-963C-AD64A1DC9B25}" type="presOf" srcId="{C8655134-2F9F-4A9C-ADDF-3285C4375703}" destId="{AD15FA39-FAA0-4459-8884-67888D84AB97}" srcOrd="0" destOrd="0" presId="urn:microsoft.com/office/officeart/2008/layout/SquareAccentList"/>
    <dgm:cxn modelId="{2D6A7D3A-CF99-451A-8DC6-5550B4888EEE}" type="presOf" srcId="{83788918-CD03-4054-B03D-785ADD8F47CF}" destId="{8FDD8F9F-D2B9-4093-AD0D-08AF7B677037}" srcOrd="0" destOrd="0" presId="urn:microsoft.com/office/officeart/2008/layout/SquareAccentList"/>
    <dgm:cxn modelId="{D8425A5B-9C6C-4CF7-93FE-5AA8BF0098EF}" srcId="{27271768-DCA0-4E1D-A449-7C639336F288}" destId="{EE0466C9-731C-4D31-A83E-E3E2A5962BE4}" srcOrd="0" destOrd="0" parTransId="{6372B07A-969D-49E4-A2CD-97DFA276C9D1}" sibTransId="{3D41926C-8690-4E1F-BE27-B8F2A94C0829}"/>
    <dgm:cxn modelId="{2949A743-A2A3-436B-A30E-3AC421F0E4DE}" type="presOf" srcId="{C021683C-283A-45DC-A351-28527CACF92A}" destId="{00CFED25-C93C-44F9-A588-8F91001A73B0}" srcOrd="0" destOrd="0" presId="urn:microsoft.com/office/officeart/2008/layout/SquareAccentList"/>
    <dgm:cxn modelId="{2804A943-343E-4318-B4CA-67F287999FA3}" type="presOf" srcId="{8DA38726-68EF-4C05-8DBE-B8BC28026D26}" destId="{CEB322AB-C8C2-4EB9-AB85-A3C7BE3B21B8}" srcOrd="0" destOrd="0" presId="urn:microsoft.com/office/officeart/2008/layout/SquareAccentList"/>
    <dgm:cxn modelId="{1F50E667-D89C-4216-B834-4FDCC1839322}" type="presOf" srcId="{C1B1BDB7-D476-4766-BB82-4E0F35413D45}" destId="{DAE220DA-11EB-47D8-9C5A-2DB8B08960C1}" srcOrd="0" destOrd="0" presId="urn:microsoft.com/office/officeart/2008/layout/SquareAccentList"/>
    <dgm:cxn modelId="{5B2CAF4B-A9D5-47E7-B316-2452CC77C802}" type="presOf" srcId="{E4C1EEA0-0390-47B6-8BD9-DAD520FB85D1}" destId="{FD1799B7-91D8-4281-BA9E-9EF98AC8ECDF}" srcOrd="0" destOrd="0" presId="urn:microsoft.com/office/officeart/2008/layout/SquareAccentList"/>
    <dgm:cxn modelId="{691F584D-2305-4942-8E31-010D00720DC3}" srcId="{EC26C184-ABBF-46C3-B739-2424389023C1}" destId="{E0D8588F-5CB5-456A-B485-982AB9FDB4CE}" srcOrd="3" destOrd="0" parTransId="{F5E6EB54-54FA-425C-BDB1-A6F7C51D0F5F}" sibTransId="{5B9E437A-D992-4EB3-A6B4-9F6E8366D6F4}"/>
    <dgm:cxn modelId="{027ED44F-99AB-4069-90D9-9C81D7824D3E}" srcId="{1CC870DE-FA05-4E17-AC9B-D6B96F557E14}" destId="{8DA38726-68EF-4C05-8DBE-B8BC28026D26}" srcOrd="3" destOrd="0" parTransId="{0F8A1910-C677-47AA-B33D-866396427951}" sibTransId="{94D71681-4E9C-47CA-86DE-B59D27F96D82}"/>
    <dgm:cxn modelId="{BD838B53-C0F8-41F1-BD0B-531C98702C5E}" type="presOf" srcId="{125C9A9F-7695-4DA5-B0F7-F4C8EB27829A}" destId="{4AA11633-7F36-414A-873E-43078A53CBAC}" srcOrd="0" destOrd="0" presId="urn:microsoft.com/office/officeart/2008/layout/SquareAccentList"/>
    <dgm:cxn modelId="{5AE2D275-69D1-450E-8C5E-96013AEDAF58}" type="presOf" srcId="{62EA55E9-8178-4751-8AEE-5066BED4DB31}" destId="{06CBB93C-714D-4B7C-A024-0D2195952655}" srcOrd="0" destOrd="0" presId="urn:microsoft.com/office/officeart/2008/layout/SquareAccentList"/>
    <dgm:cxn modelId="{8E484980-2F98-44EF-8EEF-B09C981EE3E5}" type="presOf" srcId="{C28A440B-F574-4ACD-BB47-2E41F91E4CA9}" destId="{ACA36109-F739-4D75-B0F5-5C764FB58049}" srcOrd="0" destOrd="0" presId="urn:microsoft.com/office/officeart/2008/layout/SquareAccentList"/>
    <dgm:cxn modelId="{74C8388A-C216-4BD1-9B03-291A0A7D9448}" type="presOf" srcId="{42CC7DA8-DFAF-4141-87C8-593F8CE59F85}" destId="{D53B4DB4-15AA-4643-B657-89B0BD64ECD0}" srcOrd="0" destOrd="0" presId="urn:microsoft.com/office/officeart/2008/layout/SquareAccentList"/>
    <dgm:cxn modelId="{F36A508B-83A4-44C2-B9EA-C8DDFE3B8227}" srcId="{C1B1BDB7-D476-4766-BB82-4E0F35413D45}" destId="{42CC7DA8-DFAF-4141-87C8-593F8CE59F85}" srcOrd="0" destOrd="0" parTransId="{9BA9B240-1A8C-4BD7-8676-611541910AD4}" sibTransId="{6B077AEC-1072-4F7D-A16F-E81697BD3F89}"/>
    <dgm:cxn modelId="{B693FC8E-EEB1-4E3C-ABAE-F092653D3A68}" srcId="{C8655134-2F9F-4A9C-ADDF-3285C4375703}" destId="{E56C068B-43AD-4A53-94B7-BDD550FD7373}" srcOrd="0" destOrd="0" parTransId="{E3AF6562-F966-466A-BA56-CAF6F40EC7A2}" sibTransId="{204C3A56-EB83-4CB5-9964-F93AFB69662C}"/>
    <dgm:cxn modelId="{2402D491-82B4-4307-9F17-E29F0B488406}" type="presOf" srcId="{8B474224-F5A8-40E3-879D-688A7AD574FF}" destId="{FB755041-96D4-420B-A17B-F00449BE9F4F}" srcOrd="0" destOrd="0" presId="urn:microsoft.com/office/officeart/2008/layout/SquareAccentList"/>
    <dgm:cxn modelId="{1D4C3099-1AC5-4DC6-B7C9-FBE9945B3773}" srcId="{1CC870DE-FA05-4E17-AC9B-D6B96F557E14}" destId="{9C60EE28-AD2F-41C6-99CE-DBFC2D3E5208}" srcOrd="1" destOrd="0" parTransId="{DDA7DB46-D152-4196-A2EE-577655806258}" sibTransId="{5C8F3451-C9B7-4C10-996E-53124EAD8E6B}"/>
    <dgm:cxn modelId="{4CCD259F-ABDA-43E8-9B2E-F0898C728F61}" type="presOf" srcId="{D9A51C1C-3D85-4AD7-A2A7-35043343784E}" destId="{0DB75BB1-1F1A-4E63-B2B5-533EB52B22A7}" srcOrd="0" destOrd="0" presId="urn:microsoft.com/office/officeart/2008/layout/SquareAccentList"/>
    <dgm:cxn modelId="{35B425A0-6013-45C4-93F9-5F7E6BEF46EC}" type="presOf" srcId="{E0D8588F-5CB5-456A-B485-982AB9FDB4CE}" destId="{A21BD53A-5225-4435-BB87-0EF63EA7F17E}" srcOrd="0" destOrd="0" presId="urn:microsoft.com/office/officeart/2008/layout/SquareAccentList"/>
    <dgm:cxn modelId="{E8B797A0-D4C4-4DEF-B424-BB1941D2335A}" srcId="{E0D8588F-5CB5-456A-B485-982AB9FDB4CE}" destId="{C28A440B-F574-4ACD-BB47-2E41F91E4CA9}" srcOrd="0" destOrd="0" parTransId="{3120FC1B-2CE1-4F3E-9B32-A03C97C44519}" sibTransId="{536BA906-A8E1-48D5-91CC-141C87A55D54}"/>
    <dgm:cxn modelId="{84E8EFA5-9125-4F32-8AE2-50CAD3294E82}" type="presOf" srcId="{2B1869BE-34F7-4E23-9771-A788EC9BB468}" destId="{8F8883E3-2B43-4F3E-8E0F-4271DC468A61}" srcOrd="0" destOrd="0" presId="urn:microsoft.com/office/officeart/2008/layout/SquareAccentList"/>
    <dgm:cxn modelId="{8C9511AA-4789-43C0-8D1E-10F276EA2497}" type="presOf" srcId="{E56C068B-43AD-4A53-94B7-BDD550FD7373}" destId="{1A9B8F5B-0CBD-4DD7-AAAA-CC39F19237B6}" srcOrd="0" destOrd="0" presId="urn:microsoft.com/office/officeart/2008/layout/SquareAccentList"/>
    <dgm:cxn modelId="{CBA41AAB-B9B3-4C5D-BEB4-9F1321DF9CBD}" type="presOf" srcId="{EC26C184-ABBF-46C3-B739-2424389023C1}" destId="{21570AFB-DEC6-45ED-84C3-11550C9FB478}" srcOrd="0" destOrd="0" presId="urn:microsoft.com/office/officeart/2008/layout/SquareAccentList"/>
    <dgm:cxn modelId="{C793FEAD-5287-4BB9-AD21-45078980FEDB}" srcId="{E0D8588F-5CB5-456A-B485-982AB9FDB4CE}" destId="{1246D2E7-B88B-4853-B01E-4AACF20C1431}" srcOrd="1" destOrd="0" parTransId="{D8C1D0F0-0DDD-431F-81DB-386A29B593F4}" sibTransId="{3EB7232D-4E2F-4C88-8484-55816F94B4D2}"/>
    <dgm:cxn modelId="{63D921B4-0B6D-47FC-A3C2-E54FD3F7A4A3}" type="presOf" srcId="{1246D2E7-B88B-4853-B01E-4AACF20C1431}" destId="{1EF10040-A0EA-4A85-9E45-09551682572F}" srcOrd="0" destOrd="0" presId="urn:microsoft.com/office/officeart/2008/layout/SquareAccentList"/>
    <dgm:cxn modelId="{EF6FD6B8-27DE-4361-AEC4-D885FACBD62C}" type="presOf" srcId="{EE0466C9-731C-4D31-A83E-E3E2A5962BE4}" destId="{16C6653A-B089-4895-995B-AECBAE339B49}" srcOrd="0" destOrd="0" presId="urn:microsoft.com/office/officeart/2008/layout/SquareAccentList"/>
    <dgm:cxn modelId="{0ACA94BA-FA1E-4735-B735-0AC89E66BBF5}" srcId="{1CC870DE-FA05-4E17-AC9B-D6B96F557E14}" destId="{234CAF2D-C17A-4530-A918-8533979291AE}" srcOrd="2" destOrd="0" parTransId="{924600DC-7593-4DE5-9808-ADC2ECA0C35F}" sibTransId="{163121F9-B55E-492D-9ACB-CB75CF6C37B6}"/>
    <dgm:cxn modelId="{6B0C07C1-A1CA-4C0F-9CB8-9EB0C3176CC7}" srcId="{C8655134-2F9F-4A9C-ADDF-3285C4375703}" destId="{D9A51C1C-3D85-4AD7-A2A7-35043343784E}" srcOrd="1" destOrd="0" parTransId="{9371E640-9BBE-4206-80B8-0F84140A3EF3}" sibTransId="{7AAED785-CB24-430D-9B41-CB66DED49DD2}"/>
    <dgm:cxn modelId="{C2FA2CCA-527B-4DE1-93CE-B9E1BE447B3D}" srcId="{C1B1BDB7-D476-4766-BB82-4E0F35413D45}" destId="{2B1869BE-34F7-4E23-9771-A788EC9BB468}" srcOrd="1" destOrd="0" parTransId="{783C7C10-2E44-4B89-9AA6-99D44AC7BFBD}" sibTransId="{A279993C-AEED-4478-87C8-37D012CD92D8}"/>
    <dgm:cxn modelId="{DC5E78D2-B81A-4676-B38E-B3A53433DC39}" srcId="{EC26C184-ABBF-46C3-B739-2424389023C1}" destId="{E4C1EEA0-0390-47B6-8BD9-DAD520FB85D1}" srcOrd="4" destOrd="0" parTransId="{9040A502-A763-4D60-8CEC-B4484AB84BBA}" sibTransId="{8DBAEB48-D390-4AF8-BD8A-127551DD4861}"/>
    <dgm:cxn modelId="{6AA150D8-E6A0-41F2-8DD1-15730933E2FE}" type="presOf" srcId="{27271768-DCA0-4E1D-A449-7C639336F288}" destId="{21D52848-6FDF-4D46-964A-F6B4D92D87A0}" srcOrd="0" destOrd="0" presId="urn:microsoft.com/office/officeart/2008/layout/SquareAccentList"/>
    <dgm:cxn modelId="{D29455E1-7F8F-4BDF-8D8C-394EFEFE018C}" srcId="{EC26C184-ABBF-46C3-B739-2424389023C1}" destId="{C1B1BDB7-D476-4766-BB82-4E0F35413D45}" srcOrd="5" destOrd="0" parTransId="{3C44752D-F405-41D4-B68B-83AD91AE8833}" sibTransId="{F4548F1E-D967-4DE5-9ED7-EA1E6347D93A}"/>
    <dgm:cxn modelId="{B239A2EE-D261-409F-8E40-AEF6BE6910DC}" srcId="{E4C1EEA0-0390-47B6-8BD9-DAD520FB85D1}" destId="{8B474224-F5A8-40E3-879D-688A7AD574FF}" srcOrd="0" destOrd="0" parTransId="{50B7289F-AB48-4948-9FA3-E5A63C5B5A08}" sibTransId="{1A36DCDE-210B-4D12-92F6-41EEBD7D24F6}"/>
    <dgm:cxn modelId="{CA848DF0-9690-43C8-9205-CF132F4CC356}" srcId="{1CC870DE-FA05-4E17-AC9B-D6B96F557E14}" destId="{83788918-CD03-4054-B03D-785ADD8F47CF}" srcOrd="0" destOrd="0" parTransId="{9B06C56E-00EC-46F2-9D14-A368102D3827}" sibTransId="{EE623330-6EF7-4E56-B3FD-54E85976E7FE}"/>
    <dgm:cxn modelId="{84A023F4-8EDD-44DB-84C0-BB1793F7C9BE}" type="presOf" srcId="{234CAF2D-C17A-4530-A918-8533979291AE}" destId="{145A6220-11FF-4FAA-A984-353CB7B3A636}" srcOrd="0" destOrd="0" presId="urn:microsoft.com/office/officeart/2008/layout/SquareAccentList"/>
    <dgm:cxn modelId="{D752A4F7-E79E-40B1-ADD5-55019DE812C4}" srcId="{C8655134-2F9F-4A9C-ADDF-3285C4375703}" destId="{C021683C-283A-45DC-A351-28527CACF92A}" srcOrd="3" destOrd="0" parTransId="{F40A58E8-51A1-48D1-B703-312E00AB2760}" sibTransId="{82AE651B-A860-482F-AF46-54498CE944FF}"/>
    <dgm:cxn modelId="{5E92F4FB-6EE9-4AA3-AF00-B4EE7576111A}" type="presOf" srcId="{9C60EE28-AD2F-41C6-99CE-DBFC2D3E5208}" destId="{782F1203-27D2-4031-A30E-934D92B6EDEA}" srcOrd="0" destOrd="0" presId="urn:microsoft.com/office/officeart/2008/layout/SquareAccentList"/>
    <dgm:cxn modelId="{7877CEFC-797E-46AE-A855-F3B3A353F0B1}" srcId="{EC26C184-ABBF-46C3-B739-2424389023C1}" destId="{C8655134-2F9F-4A9C-ADDF-3285C4375703}" srcOrd="1" destOrd="0" parTransId="{A9B31277-BBF2-46ED-9053-34A522D9069B}" sibTransId="{D333060A-6F8A-4FF2-9FD6-983338B8DE15}"/>
    <dgm:cxn modelId="{21F93313-BFC1-4008-8D3B-1D3EEBB6560F}" type="presParOf" srcId="{21570AFB-DEC6-45ED-84C3-11550C9FB478}" destId="{8B3E7882-3FE5-41B1-86B1-038BA3BC2BF6}" srcOrd="0" destOrd="0" presId="urn:microsoft.com/office/officeart/2008/layout/SquareAccentList"/>
    <dgm:cxn modelId="{F99EEFD7-020C-4386-B778-C907570A3B66}" type="presParOf" srcId="{8B3E7882-3FE5-41B1-86B1-038BA3BC2BF6}" destId="{1FC47F92-108C-4BA6-BB9D-6FD3EA9F7E4F}" srcOrd="0" destOrd="0" presId="urn:microsoft.com/office/officeart/2008/layout/SquareAccentList"/>
    <dgm:cxn modelId="{73F23093-AE08-49D5-A0D0-4A715B613177}" type="presParOf" srcId="{1FC47F92-108C-4BA6-BB9D-6FD3EA9F7E4F}" destId="{D22B3034-0CC1-4830-AF9F-287E3C3DAB3D}" srcOrd="0" destOrd="0" presId="urn:microsoft.com/office/officeart/2008/layout/SquareAccentList"/>
    <dgm:cxn modelId="{5AE592BF-CC60-4D43-A61D-CEDCAC1A7346}" type="presParOf" srcId="{1FC47F92-108C-4BA6-BB9D-6FD3EA9F7E4F}" destId="{0D1746E2-7262-419F-8645-AE7FD1270743}" srcOrd="1" destOrd="0" presId="urn:microsoft.com/office/officeart/2008/layout/SquareAccentList"/>
    <dgm:cxn modelId="{98E97B45-080D-481E-8CAA-A374E18D3EE8}" type="presParOf" srcId="{1FC47F92-108C-4BA6-BB9D-6FD3EA9F7E4F}" destId="{9977437B-6365-42CB-87FA-85D6DEE11241}" srcOrd="2" destOrd="0" presId="urn:microsoft.com/office/officeart/2008/layout/SquareAccentList"/>
    <dgm:cxn modelId="{887A929D-A38D-4577-A2CA-F0390903C782}" type="presParOf" srcId="{8B3E7882-3FE5-41B1-86B1-038BA3BC2BF6}" destId="{A0B702E5-63AE-49B3-8665-052325BCF3F1}" srcOrd="1" destOrd="0" presId="urn:microsoft.com/office/officeart/2008/layout/SquareAccentList"/>
    <dgm:cxn modelId="{6D9468AD-B539-4BED-A3D1-3D291BCBAD54}" type="presParOf" srcId="{A0B702E5-63AE-49B3-8665-052325BCF3F1}" destId="{225F04A2-E095-4A73-9CB1-1DE382E17D6A}" srcOrd="0" destOrd="0" presId="urn:microsoft.com/office/officeart/2008/layout/SquareAccentList"/>
    <dgm:cxn modelId="{64F13CD8-0301-45E0-8C22-A864B1620779}" type="presParOf" srcId="{225F04A2-E095-4A73-9CB1-1DE382E17D6A}" destId="{5DD935A5-7EA0-4D0D-B88C-C5E94F78E653}" srcOrd="0" destOrd="0" presId="urn:microsoft.com/office/officeart/2008/layout/SquareAccentList"/>
    <dgm:cxn modelId="{2F7C8B75-B4E4-460C-9BF3-8F461E18F4A1}" type="presParOf" srcId="{225F04A2-E095-4A73-9CB1-1DE382E17D6A}" destId="{8FDD8F9F-D2B9-4093-AD0D-08AF7B677037}" srcOrd="1" destOrd="0" presId="urn:microsoft.com/office/officeart/2008/layout/SquareAccentList"/>
    <dgm:cxn modelId="{109AE506-DF4C-4583-947C-07E173ED393C}" type="presParOf" srcId="{A0B702E5-63AE-49B3-8665-052325BCF3F1}" destId="{D8452D68-C5A1-4D2A-95B1-FFFA0FDEC40A}" srcOrd="1" destOrd="0" presId="urn:microsoft.com/office/officeart/2008/layout/SquareAccentList"/>
    <dgm:cxn modelId="{47048A5F-A3F3-4D04-BB72-3776347AC833}" type="presParOf" srcId="{D8452D68-C5A1-4D2A-95B1-FFFA0FDEC40A}" destId="{4BD5F0C7-95A0-4195-8726-DB2817728715}" srcOrd="0" destOrd="0" presId="urn:microsoft.com/office/officeart/2008/layout/SquareAccentList"/>
    <dgm:cxn modelId="{089D3665-34D6-45F9-B26B-B5E926328938}" type="presParOf" srcId="{D8452D68-C5A1-4D2A-95B1-FFFA0FDEC40A}" destId="{782F1203-27D2-4031-A30E-934D92B6EDEA}" srcOrd="1" destOrd="0" presId="urn:microsoft.com/office/officeart/2008/layout/SquareAccentList"/>
    <dgm:cxn modelId="{CDAE11D2-6E99-4E6A-AB4E-9A69FEDB677B}" type="presParOf" srcId="{A0B702E5-63AE-49B3-8665-052325BCF3F1}" destId="{8FC3039B-E112-49EB-A1FE-270B3391B691}" srcOrd="2" destOrd="0" presId="urn:microsoft.com/office/officeart/2008/layout/SquareAccentList"/>
    <dgm:cxn modelId="{A28228A6-5E52-4F79-AF03-EC5BCC2ED0C1}" type="presParOf" srcId="{8FC3039B-E112-49EB-A1FE-270B3391B691}" destId="{ABEA4ED6-F117-4A4D-B08C-80FA1DE13A20}" srcOrd="0" destOrd="0" presId="urn:microsoft.com/office/officeart/2008/layout/SquareAccentList"/>
    <dgm:cxn modelId="{825AB129-220F-4D04-9F93-9C23F84A8090}" type="presParOf" srcId="{8FC3039B-E112-49EB-A1FE-270B3391B691}" destId="{145A6220-11FF-4FAA-A984-353CB7B3A636}" srcOrd="1" destOrd="0" presId="urn:microsoft.com/office/officeart/2008/layout/SquareAccentList"/>
    <dgm:cxn modelId="{C7AE64C0-AB60-400C-8D6A-52EDCE082531}" type="presParOf" srcId="{A0B702E5-63AE-49B3-8665-052325BCF3F1}" destId="{A86EF779-5ABF-4B47-8E46-D908BA902D6C}" srcOrd="3" destOrd="0" presId="urn:microsoft.com/office/officeart/2008/layout/SquareAccentList"/>
    <dgm:cxn modelId="{141A0AFE-69E9-4E7E-A9CF-65FC08B45C47}" type="presParOf" srcId="{A86EF779-5ABF-4B47-8E46-D908BA902D6C}" destId="{301265D6-2BDD-4B34-95CD-7626D2645E1B}" srcOrd="0" destOrd="0" presId="urn:microsoft.com/office/officeart/2008/layout/SquareAccentList"/>
    <dgm:cxn modelId="{1E9C1BC6-08D2-4648-B16A-7D246CF92608}" type="presParOf" srcId="{A86EF779-5ABF-4B47-8E46-D908BA902D6C}" destId="{CEB322AB-C8C2-4EB9-AB85-A3C7BE3B21B8}" srcOrd="1" destOrd="0" presId="urn:microsoft.com/office/officeart/2008/layout/SquareAccentList"/>
    <dgm:cxn modelId="{4D0EC383-7358-473D-B00A-46DE4602F398}" type="presParOf" srcId="{A0B702E5-63AE-49B3-8665-052325BCF3F1}" destId="{2B2064B0-D574-43FC-A478-4B46F9F5AE6D}" srcOrd="4" destOrd="0" presId="urn:microsoft.com/office/officeart/2008/layout/SquareAccentList"/>
    <dgm:cxn modelId="{8DA510BA-8721-4973-B8FF-5530AA5CA783}" type="presParOf" srcId="{2B2064B0-D574-43FC-A478-4B46F9F5AE6D}" destId="{04745475-437B-430E-B2A4-9B069E001773}" srcOrd="0" destOrd="0" presId="urn:microsoft.com/office/officeart/2008/layout/SquareAccentList"/>
    <dgm:cxn modelId="{3006257B-7ABC-4512-AA93-830C02E6657E}" type="presParOf" srcId="{2B2064B0-D574-43FC-A478-4B46F9F5AE6D}" destId="{06CBB93C-714D-4B7C-A024-0D2195952655}" srcOrd="1" destOrd="0" presId="urn:microsoft.com/office/officeart/2008/layout/SquareAccentList"/>
    <dgm:cxn modelId="{E6940D85-F6D5-412C-A426-D530C9BC4C17}" type="presParOf" srcId="{21570AFB-DEC6-45ED-84C3-11550C9FB478}" destId="{F33ED772-3F20-4AAE-8CE3-1594E3954980}" srcOrd="1" destOrd="0" presId="urn:microsoft.com/office/officeart/2008/layout/SquareAccentList"/>
    <dgm:cxn modelId="{842F741A-D6C2-431B-BAE1-45005E3C31CF}" type="presParOf" srcId="{F33ED772-3F20-4AAE-8CE3-1594E3954980}" destId="{A42F4F41-A2CC-44CF-BE8B-F00C573800F6}" srcOrd="0" destOrd="0" presId="urn:microsoft.com/office/officeart/2008/layout/SquareAccentList"/>
    <dgm:cxn modelId="{79B2C7EB-0925-4208-8F39-5CC4ED10BD5B}" type="presParOf" srcId="{A42F4F41-A2CC-44CF-BE8B-F00C573800F6}" destId="{AED53F44-43E4-4FAC-9458-898C6179769D}" srcOrd="0" destOrd="0" presId="urn:microsoft.com/office/officeart/2008/layout/SquareAccentList"/>
    <dgm:cxn modelId="{EA96C78A-9DF9-4179-976E-7475C5B7FEC8}" type="presParOf" srcId="{A42F4F41-A2CC-44CF-BE8B-F00C573800F6}" destId="{2A15B55D-7BB8-4FFB-947D-5001107E337B}" srcOrd="1" destOrd="0" presId="urn:microsoft.com/office/officeart/2008/layout/SquareAccentList"/>
    <dgm:cxn modelId="{61245F28-81E9-4E07-98D8-20AF0CA9E8AC}" type="presParOf" srcId="{A42F4F41-A2CC-44CF-BE8B-F00C573800F6}" destId="{AD15FA39-FAA0-4459-8884-67888D84AB97}" srcOrd="2" destOrd="0" presId="urn:microsoft.com/office/officeart/2008/layout/SquareAccentList"/>
    <dgm:cxn modelId="{7964FFFA-4414-4FD3-8F47-93DB9E50F292}" type="presParOf" srcId="{F33ED772-3F20-4AAE-8CE3-1594E3954980}" destId="{3DE8DD41-9C8E-4912-88C3-65558B887391}" srcOrd="1" destOrd="0" presId="urn:microsoft.com/office/officeart/2008/layout/SquareAccentList"/>
    <dgm:cxn modelId="{23DFB0EC-AF4B-46B5-AB1E-8EED0F981E39}" type="presParOf" srcId="{3DE8DD41-9C8E-4912-88C3-65558B887391}" destId="{6B8E1C91-1D68-46C4-9FA3-5B5755E481B9}" srcOrd="0" destOrd="0" presId="urn:microsoft.com/office/officeart/2008/layout/SquareAccentList"/>
    <dgm:cxn modelId="{053EA7A1-C9D6-4F13-AFCC-0300AEDDC839}" type="presParOf" srcId="{6B8E1C91-1D68-46C4-9FA3-5B5755E481B9}" destId="{EDE39513-9C94-4080-BFBB-457C5C57B5A0}" srcOrd="0" destOrd="0" presId="urn:microsoft.com/office/officeart/2008/layout/SquareAccentList"/>
    <dgm:cxn modelId="{2804A400-A81B-4A01-8D92-57751DCC69B2}" type="presParOf" srcId="{6B8E1C91-1D68-46C4-9FA3-5B5755E481B9}" destId="{1A9B8F5B-0CBD-4DD7-AAAA-CC39F19237B6}" srcOrd="1" destOrd="0" presId="urn:microsoft.com/office/officeart/2008/layout/SquareAccentList"/>
    <dgm:cxn modelId="{68DB3281-D06F-42A3-826D-E8DA03D3D867}" type="presParOf" srcId="{3DE8DD41-9C8E-4912-88C3-65558B887391}" destId="{EC27A63A-7401-4635-B3A0-91CC42B41CF3}" srcOrd="1" destOrd="0" presId="urn:microsoft.com/office/officeart/2008/layout/SquareAccentList"/>
    <dgm:cxn modelId="{07A5A6B2-9CB7-4D96-B730-D77BF933071C}" type="presParOf" srcId="{EC27A63A-7401-4635-B3A0-91CC42B41CF3}" destId="{FE09E309-F693-4856-AA5E-6D74C62A64B2}" srcOrd="0" destOrd="0" presId="urn:microsoft.com/office/officeart/2008/layout/SquareAccentList"/>
    <dgm:cxn modelId="{B0EA77DB-8005-47CA-A6EE-66738B8DA4BA}" type="presParOf" srcId="{EC27A63A-7401-4635-B3A0-91CC42B41CF3}" destId="{0DB75BB1-1F1A-4E63-B2B5-533EB52B22A7}" srcOrd="1" destOrd="0" presId="urn:microsoft.com/office/officeart/2008/layout/SquareAccentList"/>
    <dgm:cxn modelId="{0B7D55D0-1B1B-45FF-8039-D4765DCF44D7}" type="presParOf" srcId="{3DE8DD41-9C8E-4912-88C3-65558B887391}" destId="{BCA6381F-E871-4827-AC4C-EA45FEE0411D}" srcOrd="2" destOrd="0" presId="urn:microsoft.com/office/officeart/2008/layout/SquareAccentList"/>
    <dgm:cxn modelId="{86B37069-AC42-4DA5-A04B-BCF373D0144E}" type="presParOf" srcId="{BCA6381F-E871-4827-AC4C-EA45FEE0411D}" destId="{469DB9C9-85C4-4F0F-9F9B-467B972791D6}" srcOrd="0" destOrd="0" presId="urn:microsoft.com/office/officeart/2008/layout/SquareAccentList"/>
    <dgm:cxn modelId="{33B10649-E651-436E-A92B-15FE6E5F514B}" type="presParOf" srcId="{BCA6381F-E871-4827-AC4C-EA45FEE0411D}" destId="{B20044B9-0C62-44FD-9DA7-8FF86D639E69}" srcOrd="1" destOrd="0" presId="urn:microsoft.com/office/officeart/2008/layout/SquareAccentList"/>
    <dgm:cxn modelId="{F216183F-C242-44A6-918C-50E3190CC74F}" type="presParOf" srcId="{3DE8DD41-9C8E-4912-88C3-65558B887391}" destId="{8F682FEB-F06E-4D1B-99D0-558E773099C3}" srcOrd="3" destOrd="0" presId="urn:microsoft.com/office/officeart/2008/layout/SquareAccentList"/>
    <dgm:cxn modelId="{29E0473D-EA99-40B2-9985-54EE2AFB123F}" type="presParOf" srcId="{8F682FEB-F06E-4D1B-99D0-558E773099C3}" destId="{BF4E758B-0A9B-472F-8729-63D7821FF48C}" srcOrd="0" destOrd="0" presId="urn:microsoft.com/office/officeart/2008/layout/SquareAccentList"/>
    <dgm:cxn modelId="{F9CEABB8-AFCE-4824-8ECC-8208EC1A08FA}" type="presParOf" srcId="{8F682FEB-F06E-4D1B-99D0-558E773099C3}" destId="{00CFED25-C93C-44F9-A588-8F91001A73B0}" srcOrd="1" destOrd="0" presId="urn:microsoft.com/office/officeart/2008/layout/SquareAccentList"/>
    <dgm:cxn modelId="{6EE28FAA-D221-4C7B-8DC9-5BF32360CCC2}" type="presParOf" srcId="{21570AFB-DEC6-45ED-84C3-11550C9FB478}" destId="{598EB071-A626-442D-B316-144018696504}" srcOrd="2" destOrd="0" presId="urn:microsoft.com/office/officeart/2008/layout/SquareAccentList"/>
    <dgm:cxn modelId="{D4CAB5F6-84CD-45D8-BD5D-AA23C7E68491}" type="presParOf" srcId="{598EB071-A626-442D-B316-144018696504}" destId="{87A4D630-C02A-4874-84D0-F1BA8E578230}" srcOrd="0" destOrd="0" presId="urn:microsoft.com/office/officeart/2008/layout/SquareAccentList"/>
    <dgm:cxn modelId="{162B41BE-5E93-4526-9F5A-12A96CBA7859}" type="presParOf" srcId="{87A4D630-C02A-4874-84D0-F1BA8E578230}" destId="{30DC5216-ADD5-4EDD-9FBD-2EC3DB3E0759}" srcOrd="0" destOrd="0" presId="urn:microsoft.com/office/officeart/2008/layout/SquareAccentList"/>
    <dgm:cxn modelId="{DD70C4E4-ADAE-4F65-B79A-40D53B89124E}" type="presParOf" srcId="{87A4D630-C02A-4874-84D0-F1BA8E578230}" destId="{273DA41A-7DA4-4FE9-93B9-85700AFA16A8}" srcOrd="1" destOrd="0" presId="urn:microsoft.com/office/officeart/2008/layout/SquareAccentList"/>
    <dgm:cxn modelId="{48C641A6-AB12-4375-9B3F-1E1A2DBC54E9}" type="presParOf" srcId="{87A4D630-C02A-4874-84D0-F1BA8E578230}" destId="{21D52848-6FDF-4D46-964A-F6B4D92D87A0}" srcOrd="2" destOrd="0" presId="urn:microsoft.com/office/officeart/2008/layout/SquareAccentList"/>
    <dgm:cxn modelId="{9F80AB34-79D3-432E-9D8E-E34582C1BFCB}" type="presParOf" srcId="{598EB071-A626-442D-B316-144018696504}" destId="{E41EB042-1E75-4CFD-8F18-AEDE1D95CA97}" srcOrd="1" destOrd="0" presId="urn:microsoft.com/office/officeart/2008/layout/SquareAccentList"/>
    <dgm:cxn modelId="{468B7951-F883-4229-B21F-1B8CF33F40F4}" type="presParOf" srcId="{E41EB042-1E75-4CFD-8F18-AEDE1D95CA97}" destId="{C7D9B41A-742B-4E9D-92A4-3DFECA84893B}" srcOrd="0" destOrd="0" presId="urn:microsoft.com/office/officeart/2008/layout/SquareAccentList"/>
    <dgm:cxn modelId="{D12A0678-77BD-48F3-B71D-8CFAC5A4255E}" type="presParOf" srcId="{C7D9B41A-742B-4E9D-92A4-3DFECA84893B}" destId="{EA139796-F30B-481E-B34A-DB481E1E0915}" srcOrd="0" destOrd="0" presId="urn:microsoft.com/office/officeart/2008/layout/SquareAccentList"/>
    <dgm:cxn modelId="{7699B1C7-30EF-4DD6-9F75-2B021A3C9FD8}" type="presParOf" srcId="{C7D9B41A-742B-4E9D-92A4-3DFECA84893B}" destId="{16C6653A-B089-4895-995B-AECBAE339B49}" srcOrd="1" destOrd="0" presId="urn:microsoft.com/office/officeart/2008/layout/SquareAccentList"/>
    <dgm:cxn modelId="{221C9658-7D74-4604-9010-56E4F1F59E46}" type="presParOf" srcId="{21570AFB-DEC6-45ED-84C3-11550C9FB478}" destId="{5DC20607-D49E-4177-A968-0E736C3A7A35}" srcOrd="3" destOrd="0" presId="urn:microsoft.com/office/officeart/2008/layout/SquareAccentList"/>
    <dgm:cxn modelId="{209294D9-11E0-4EF7-8041-E360740A2728}" type="presParOf" srcId="{5DC20607-D49E-4177-A968-0E736C3A7A35}" destId="{FA0E724F-2FEA-450F-B8BF-C8F60FE21D12}" srcOrd="0" destOrd="0" presId="urn:microsoft.com/office/officeart/2008/layout/SquareAccentList"/>
    <dgm:cxn modelId="{5566BF89-ADB3-4EA0-9F4A-939D973E8626}" type="presParOf" srcId="{FA0E724F-2FEA-450F-B8BF-C8F60FE21D12}" destId="{76CC59A8-1AC7-4D20-882A-AFF666690FF5}" srcOrd="0" destOrd="0" presId="urn:microsoft.com/office/officeart/2008/layout/SquareAccentList"/>
    <dgm:cxn modelId="{087D052C-390E-4284-883F-D94989C8FA71}" type="presParOf" srcId="{FA0E724F-2FEA-450F-B8BF-C8F60FE21D12}" destId="{D0EE440D-8931-4C8E-AA54-57B55862F2D5}" srcOrd="1" destOrd="0" presId="urn:microsoft.com/office/officeart/2008/layout/SquareAccentList"/>
    <dgm:cxn modelId="{93F71ACC-EBD7-464E-B19A-708056329383}" type="presParOf" srcId="{FA0E724F-2FEA-450F-B8BF-C8F60FE21D12}" destId="{A21BD53A-5225-4435-BB87-0EF63EA7F17E}" srcOrd="2" destOrd="0" presId="urn:microsoft.com/office/officeart/2008/layout/SquareAccentList"/>
    <dgm:cxn modelId="{F162F788-8FCC-4C8C-ACBB-8FD4FF91E60D}" type="presParOf" srcId="{5DC20607-D49E-4177-A968-0E736C3A7A35}" destId="{84A06BF0-208B-4D35-ACF5-499DF4F752EB}" srcOrd="1" destOrd="0" presId="urn:microsoft.com/office/officeart/2008/layout/SquareAccentList"/>
    <dgm:cxn modelId="{8FBBC3EE-CCA2-4CF5-9A1E-5AEDFA760128}" type="presParOf" srcId="{84A06BF0-208B-4D35-ACF5-499DF4F752EB}" destId="{DC4A771F-1E14-42FC-BC48-D8F62CB6526B}" srcOrd="0" destOrd="0" presId="urn:microsoft.com/office/officeart/2008/layout/SquareAccentList"/>
    <dgm:cxn modelId="{34B0192B-96AE-4C7D-8D55-E3B1804775D0}" type="presParOf" srcId="{DC4A771F-1E14-42FC-BC48-D8F62CB6526B}" destId="{FFD4DFF0-887A-4A6A-A606-8F8A6D944FBB}" srcOrd="0" destOrd="0" presId="urn:microsoft.com/office/officeart/2008/layout/SquareAccentList"/>
    <dgm:cxn modelId="{F5FE2DFD-F345-45E8-A1AF-AF075921834C}" type="presParOf" srcId="{DC4A771F-1E14-42FC-BC48-D8F62CB6526B}" destId="{ACA36109-F739-4D75-B0F5-5C764FB58049}" srcOrd="1" destOrd="0" presId="urn:microsoft.com/office/officeart/2008/layout/SquareAccentList"/>
    <dgm:cxn modelId="{2BA44F88-202A-4FEB-B6BE-D27281E3022C}" type="presParOf" srcId="{84A06BF0-208B-4D35-ACF5-499DF4F752EB}" destId="{45C4359A-6623-4AC8-97D3-BA1AFC3B474C}" srcOrd="1" destOrd="0" presId="urn:microsoft.com/office/officeart/2008/layout/SquareAccentList"/>
    <dgm:cxn modelId="{1B32FCB7-898F-4C68-95F3-8E2923A64EE2}" type="presParOf" srcId="{45C4359A-6623-4AC8-97D3-BA1AFC3B474C}" destId="{3D067282-DE4C-4D48-BFDE-3141BA5426CD}" srcOrd="0" destOrd="0" presId="urn:microsoft.com/office/officeart/2008/layout/SquareAccentList"/>
    <dgm:cxn modelId="{4E6ADADA-D886-4D89-BE82-4645859443D9}" type="presParOf" srcId="{45C4359A-6623-4AC8-97D3-BA1AFC3B474C}" destId="{1EF10040-A0EA-4A85-9E45-09551682572F}" srcOrd="1" destOrd="0" presId="urn:microsoft.com/office/officeart/2008/layout/SquareAccentList"/>
    <dgm:cxn modelId="{709C5125-4BDE-4530-BB1A-67188786DFE8}" type="presParOf" srcId="{84A06BF0-208B-4D35-ACF5-499DF4F752EB}" destId="{BAC7E9F3-D82B-45B6-A8EA-F8F81FCB678B}" srcOrd="2" destOrd="0" presId="urn:microsoft.com/office/officeart/2008/layout/SquareAccentList"/>
    <dgm:cxn modelId="{63C9FD76-AC50-4F48-B02D-6BD3B341A92C}" type="presParOf" srcId="{BAC7E9F3-D82B-45B6-A8EA-F8F81FCB678B}" destId="{9EF3DDF5-F9D4-4419-9F1F-6EDD823FE634}" srcOrd="0" destOrd="0" presId="urn:microsoft.com/office/officeart/2008/layout/SquareAccentList"/>
    <dgm:cxn modelId="{27A82160-AFB4-4E7D-BF60-FE1627E6C45B}" type="presParOf" srcId="{BAC7E9F3-D82B-45B6-A8EA-F8F81FCB678B}" destId="{4AA11633-7F36-414A-873E-43078A53CBAC}" srcOrd="1" destOrd="0" presId="urn:microsoft.com/office/officeart/2008/layout/SquareAccentList"/>
    <dgm:cxn modelId="{169AB2A9-8F18-4973-AB15-17468373BB6F}" type="presParOf" srcId="{21570AFB-DEC6-45ED-84C3-11550C9FB478}" destId="{5AC46C3D-7FFF-43EF-A798-464A9FEAD263}" srcOrd="4" destOrd="0" presId="urn:microsoft.com/office/officeart/2008/layout/SquareAccentList"/>
    <dgm:cxn modelId="{51A6CF45-4DDB-4A4A-BD6B-7063153DDEFE}" type="presParOf" srcId="{5AC46C3D-7FFF-43EF-A798-464A9FEAD263}" destId="{F65C5B62-63A3-45B2-934A-9C90C2BB9D33}" srcOrd="0" destOrd="0" presId="urn:microsoft.com/office/officeart/2008/layout/SquareAccentList"/>
    <dgm:cxn modelId="{D9C9577D-320D-4AC9-B6E5-730AA43523BC}" type="presParOf" srcId="{F65C5B62-63A3-45B2-934A-9C90C2BB9D33}" destId="{2EB6B158-6BD6-4733-BDF9-EFC57730E1CE}" srcOrd="0" destOrd="0" presId="urn:microsoft.com/office/officeart/2008/layout/SquareAccentList"/>
    <dgm:cxn modelId="{96526AE5-984C-4F30-B2AA-C08E547149FD}" type="presParOf" srcId="{F65C5B62-63A3-45B2-934A-9C90C2BB9D33}" destId="{6863A0FA-2637-4C23-A8AC-68B73D99EE88}" srcOrd="1" destOrd="0" presId="urn:microsoft.com/office/officeart/2008/layout/SquareAccentList"/>
    <dgm:cxn modelId="{1243B5EE-115A-4AD9-BAA6-99F3C874ADB8}" type="presParOf" srcId="{F65C5B62-63A3-45B2-934A-9C90C2BB9D33}" destId="{FD1799B7-91D8-4281-BA9E-9EF98AC8ECDF}" srcOrd="2" destOrd="0" presId="urn:microsoft.com/office/officeart/2008/layout/SquareAccentList"/>
    <dgm:cxn modelId="{0D5DC7EB-EB31-409A-8F76-6E23F25F524C}" type="presParOf" srcId="{5AC46C3D-7FFF-43EF-A798-464A9FEAD263}" destId="{29446AE3-209B-4272-9B8A-FA53CFE33A5F}" srcOrd="1" destOrd="0" presId="urn:microsoft.com/office/officeart/2008/layout/SquareAccentList"/>
    <dgm:cxn modelId="{D6E3E211-18AE-42A1-BE95-D44805E10D0F}" type="presParOf" srcId="{29446AE3-209B-4272-9B8A-FA53CFE33A5F}" destId="{19EA61EA-70ED-4DC3-93B1-A4CB4BB96678}" srcOrd="0" destOrd="0" presId="urn:microsoft.com/office/officeart/2008/layout/SquareAccentList"/>
    <dgm:cxn modelId="{BF2B5D8B-5033-4A30-BE7A-3FAACBF955A8}" type="presParOf" srcId="{19EA61EA-70ED-4DC3-93B1-A4CB4BB96678}" destId="{443CBB35-2A45-4C56-A9FD-2F7021AE308C}" srcOrd="0" destOrd="0" presId="urn:microsoft.com/office/officeart/2008/layout/SquareAccentList"/>
    <dgm:cxn modelId="{147F8AEC-2D4E-4455-81EF-4A6547EF6FA9}" type="presParOf" srcId="{19EA61EA-70ED-4DC3-93B1-A4CB4BB96678}" destId="{FB755041-96D4-420B-A17B-F00449BE9F4F}" srcOrd="1" destOrd="0" presId="urn:microsoft.com/office/officeart/2008/layout/SquareAccentList"/>
    <dgm:cxn modelId="{6AF889F3-885C-417B-9291-51894C6E0FF0}" type="presParOf" srcId="{21570AFB-DEC6-45ED-84C3-11550C9FB478}" destId="{9F2FE649-3C67-4A3F-9D34-5FF66ADE7FC8}" srcOrd="5" destOrd="0" presId="urn:microsoft.com/office/officeart/2008/layout/SquareAccentList"/>
    <dgm:cxn modelId="{C9A1E7D4-9DDA-4109-BC1C-7D35BB5035FD}" type="presParOf" srcId="{9F2FE649-3C67-4A3F-9D34-5FF66ADE7FC8}" destId="{FD61F697-5702-4DB4-840B-8FBFDEF972CD}" srcOrd="0" destOrd="0" presId="urn:microsoft.com/office/officeart/2008/layout/SquareAccentList"/>
    <dgm:cxn modelId="{EA1991AA-055E-43BF-893B-A7FA0ABE64C8}" type="presParOf" srcId="{FD61F697-5702-4DB4-840B-8FBFDEF972CD}" destId="{8F3882FB-7BBD-4F76-8260-E14F69AB7061}" srcOrd="0" destOrd="0" presId="urn:microsoft.com/office/officeart/2008/layout/SquareAccentList"/>
    <dgm:cxn modelId="{AB3C2A37-7881-47ED-9BA6-A4D322415E7D}" type="presParOf" srcId="{FD61F697-5702-4DB4-840B-8FBFDEF972CD}" destId="{D4649988-9631-4620-AC60-8A9198C85301}" srcOrd="1" destOrd="0" presId="urn:microsoft.com/office/officeart/2008/layout/SquareAccentList"/>
    <dgm:cxn modelId="{09D6C65D-87FC-4DE4-8C87-C95FF182AAFE}" type="presParOf" srcId="{FD61F697-5702-4DB4-840B-8FBFDEF972CD}" destId="{DAE220DA-11EB-47D8-9C5A-2DB8B08960C1}" srcOrd="2" destOrd="0" presId="urn:microsoft.com/office/officeart/2008/layout/SquareAccentList"/>
    <dgm:cxn modelId="{33ACA8CD-56EE-40B9-A924-6BDDAC76CC0C}" type="presParOf" srcId="{9F2FE649-3C67-4A3F-9D34-5FF66ADE7FC8}" destId="{3C933C13-A42C-4DD7-8578-AF75B23C2F5E}" srcOrd="1" destOrd="0" presId="urn:microsoft.com/office/officeart/2008/layout/SquareAccentList"/>
    <dgm:cxn modelId="{BFB1B759-C6BC-4C60-9A00-4005E01CFB1E}" type="presParOf" srcId="{3C933C13-A42C-4DD7-8578-AF75B23C2F5E}" destId="{10791B5C-287B-400C-B5A2-8D2EE28E21AD}" srcOrd="0" destOrd="0" presId="urn:microsoft.com/office/officeart/2008/layout/SquareAccentList"/>
    <dgm:cxn modelId="{9D67438A-8B9A-486F-A534-9BCA1FFFB1B5}" type="presParOf" srcId="{10791B5C-287B-400C-B5A2-8D2EE28E21AD}" destId="{E2340CEA-97AB-4654-8049-1DB15731C4CE}" srcOrd="0" destOrd="0" presId="urn:microsoft.com/office/officeart/2008/layout/SquareAccentList"/>
    <dgm:cxn modelId="{A9DE96ED-DAF9-4AFE-B500-2470905B6246}" type="presParOf" srcId="{10791B5C-287B-400C-B5A2-8D2EE28E21AD}" destId="{D53B4DB4-15AA-4643-B657-89B0BD64ECD0}" srcOrd="1" destOrd="0" presId="urn:microsoft.com/office/officeart/2008/layout/SquareAccentList"/>
    <dgm:cxn modelId="{6C5BE67B-1C66-4000-B021-B2406697331F}" type="presParOf" srcId="{3C933C13-A42C-4DD7-8578-AF75B23C2F5E}" destId="{CCE773F1-DEF7-402B-82D1-6AEB853FBABC}" srcOrd="1" destOrd="0" presId="urn:microsoft.com/office/officeart/2008/layout/SquareAccentList"/>
    <dgm:cxn modelId="{A5097F20-9E9C-4986-B422-C2A086DD1AF6}" type="presParOf" srcId="{CCE773F1-DEF7-402B-82D1-6AEB853FBABC}" destId="{E261D386-5C3E-480A-B688-102AB4CFFFED}" srcOrd="0" destOrd="0" presId="urn:microsoft.com/office/officeart/2008/layout/SquareAccentList"/>
    <dgm:cxn modelId="{EE596CB5-5BAD-408A-BBAC-30A91128F5D7}" type="presParOf" srcId="{CCE773F1-DEF7-402B-82D1-6AEB853FBABC}" destId="{8F8883E3-2B43-4F3E-8E0F-4271DC468A61}"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88AB3D-04ED-47CB-A9E3-B684814DFCB2}" type="doc">
      <dgm:prSet loTypeId="urn:microsoft.com/office/officeart/2005/8/layout/pyramid2" loCatId="pyramid" qsTypeId="urn:microsoft.com/office/officeart/2005/8/quickstyle/simple1" qsCatId="simple" csTypeId="urn:microsoft.com/office/officeart/2005/8/colors/accent2_2" csCatId="accent2" phldr="1"/>
      <dgm:spPr/>
    </dgm:pt>
    <dgm:pt modelId="{3C37ECE1-FD11-46B3-985A-0DAB6829EFB4}">
      <dgm:prSet custT="1"/>
      <dgm:spPr>
        <a:ln>
          <a:solidFill>
            <a:schemeClr val="bg2">
              <a:lumMod val="10000"/>
            </a:schemeClr>
          </a:solidFill>
        </a:ln>
        <a:scene3d>
          <a:camera prst="orthographicFront">
            <a:rot lat="0" lon="0" rev="0"/>
          </a:camera>
          <a:lightRig rig="balanced" dir="t">
            <a:rot lat="0" lon="0" rev="8700000"/>
          </a:lightRig>
        </a:scene3d>
        <a:sp3d>
          <a:bevelT w="190500" h="38100"/>
        </a:sp3d>
      </dgm:spPr>
      <dgm:t>
        <a:bodyPr/>
        <a:lstStyle/>
        <a:p>
          <a:pPr>
            <a:lnSpc>
              <a:spcPct val="150000"/>
            </a:lnSpc>
            <a:spcAft>
              <a:spcPts val="0"/>
            </a:spcAft>
          </a:pPr>
          <a:r>
            <a:rPr lang="tr-TR" sz="1800" b="1" dirty="0">
              <a:solidFill>
                <a:srgbClr val="000000"/>
              </a:solidFill>
              <a:effectLst/>
              <a:latin typeface="+mn-lt"/>
            </a:rPr>
            <a:t>TURQUALITY</a:t>
          </a:r>
          <a:r>
            <a:rPr lang="tr-TR" sz="1800" b="1" baseline="30000" dirty="0">
              <a:solidFill>
                <a:srgbClr val="000000"/>
              </a:solidFill>
              <a:effectLst/>
              <a:latin typeface="+mn-lt"/>
            </a:rPr>
            <a:t>® </a:t>
          </a:r>
          <a:r>
            <a:rPr lang="tr-TR" sz="1800" b="1" dirty="0">
              <a:solidFill>
                <a:srgbClr val="000000"/>
              </a:solidFill>
              <a:effectLst/>
              <a:latin typeface="+mn-lt"/>
            </a:rPr>
            <a:t>Destek Programı</a:t>
          </a:r>
          <a:endParaRPr lang="en-US" sz="1800" b="1" dirty="0">
            <a:solidFill>
              <a:srgbClr val="000000"/>
            </a:solidFill>
            <a:effectLst/>
            <a:latin typeface="+mn-lt"/>
          </a:endParaRPr>
        </a:p>
      </dgm:t>
    </dgm:pt>
    <dgm:pt modelId="{BB19BF32-B47A-45EF-932E-54FB9238630C}" type="parTrans" cxnId="{3D638E79-C2A0-40F5-A5FA-80EA4D05E40D}">
      <dgm:prSet/>
      <dgm:spPr/>
      <dgm:t>
        <a:bodyPr/>
        <a:lstStyle/>
        <a:p>
          <a:endParaRPr lang="en-US"/>
        </a:p>
      </dgm:t>
    </dgm:pt>
    <dgm:pt modelId="{A5785B74-2263-465E-8130-73F7DC73BAA1}" type="sibTrans" cxnId="{3D638E79-C2A0-40F5-A5FA-80EA4D05E40D}">
      <dgm:prSet/>
      <dgm:spPr/>
      <dgm:t>
        <a:bodyPr/>
        <a:lstStyle/>
        <a:p>
          <a:endParaRPr lang="en-US"/>
        </a:p>
      </dgm:t>
    </dgm:pt>
    <dgm:pt modelId="{B71C269B-CF90-4AAB-AB25-40C673EB8062}">
      <dgm:prSet phldrT="[Metin]" custT="1"/>
      <dgm:spPr>
        <a:ln>
          <a:solidFill>
            <a:srgbClr val="000046"/>
          </a:solidFill>
        </a:ln>
      </dgm:spPr>
      <dgm:t>
        <a:bodyPr/>
        <a:lstStyle/>
        <a:p>
          <a:pPr>
            <a:lnSpc>
              <a:spcPct val="150000"/>
            </a:lnSpc>
            <a:spcAft>
              <a:spcPts val="0"/>
            </a:spcAft>
          </a:pPr>
          <a:r>
            <a:rPr lang="tr-TR" sz="1800" b="1" dirty="0">
              <a:solidFill>
                <a:srgbClr val="000000"/>
              </a:solidFill>
              <a:effectLst/>
              <a:latin typeface="+mn-lt"/>
            </a:rPr>
            <a:t>Marka Destek Programı</a:t>
          </a:r>
          <a:endParaRPr lang="en-US" sz="1800" b="1" dirty="0">
            <a:solidFill>
              <a:srgbClr val="000000"/>
            </a:solidFill>
            <a:effectLst/>
            <a:latin typeface="+mn-lt"/>
          </a:endParaRPr>
        </a:p>
      </dgm:t>
    </dgm:pt>
    <dgm:pt modelId="{50784ECF-3C86-4015-BF69-09035B932BE3}" type="parTrans" cxnId="{E59599E6-5C8A-494D-82B8-FE23F03CACF5}">
      <dgm:prSet/>
      <dgm:spPr/>
      <dgm:t>
        <a:bodyPr/>
        <a:lstStyle/>
        <a:p>
          <a:endParaRPr lang="en-US"/>
        </a:p>
      </dgm:t>
    </dgm:pt>
    <dgm:pt modelId="{716561ED-5518-4223-9F3D-DA0B385452B9}" type="sibTrans" cxnId="{E59599E6-5C8A-494D-82B8-FE23F03CACF5}">
      <dgm:prSet/>
      <dgm:spPr/>
      <dgm:t>
        <a:bodyPr/>
        <a:lstStyle/>
        <a:p>
          <a:endParaRPr lang="en-US"/>
        </a:p>
      </dgm:t>
    </dgm:pt>
    <dgm:pt modelId="{9C0A14F8-3333-424F-91C2-BB1ACBEE277D}" type="pres">
      <dgm:prSet presAssocID="{4988AB3D-04ED-47CB-A9E3-B684814DFCB2}" presName="compositeShape" presStyleCnt="0">
        <dgm:presLayoutVars>
          <dgm:dir/>
          <dgm:resizeHandles/>
        </dgm:presLayoutVars>
      </dgm:prSet>
      <dgm:spPr/>
    </dgm:pt>
    <dgm:pt modelId="{DAFE598B-AE29-4CB9-9915-8060FE15DE71}" type="pres">
      <dgm:prSet presAssocID="{4988AB3D-04ED-47CB-A9E3-B684814DFCB2}" presName="pyramid" presStyleLbl="node1" presStyleIdx="0" presStyleCnt="1" custScaleX="129732" custLinFactNeighborX="11507"/>
      <dgm:spPr>
        <a:solidFill>
          <a:srgbClr val="C00000"/>
        </a:solidFill>
      </dgm:spPr>
    </dgm:pt>
    <dgm:pt modelId="{2AA537FA-E956-49E9-A282-9E2043D3BDC9}" type="pres">
      <dgm:prSet presAssocID="{4988AB3D-04ED-47CB-A9E3-B684814DFCB2}" presName="theList" presStyleCnt="0"/>
      <dgm:spPr/>
    </dgm:pt>
    <dgm:pt modelId="{A0514841-9DB6-4DDC-820C-A0A236E0DBAC}" type="pres">
      <dgm:prSet presAssocID="{3C37ECE1-FD11-46B3-985A-0DAB6829EFB4}" presName="aNode" presStyleLbl="fgAcc1" presStyleIdx="0" presStyleCnt="2" custScaleX="152898" custScaleY="33523" custLinFactY="357" custLinFactNeighborX="-31903" custLinFactNeighborY="100000">
        <dgm:presLayoutVars>
          <dgm:bulletEnabled val="1"/>
        </dgm:presLayoutVars>
      </dgm:prSet>
      <dgm:spPr/>
    </dgm:pt>
    <dgm:pt modelId="{51EFEBF8-706F-4076-951C-2F23234E09AF}" type="pres">
      <dgm:prSet presAssocID="{3C37ECE1-FD11-46B3-985A-0DAB6829EFB4}" presName="aSpace" presStyleCnt="0"/>
      <dgm:spPr/>
    </dgm:pt>
    <dgm:pt modelId="{11F385CE-D1A8-4DF7-804A-C559ABE23523}" type="pres">
      <dgm:prSet presAssocID="{B71C269B-CF90-4AAB-AB25-40C673EB8062}" presName="aNode" presStyleLbl="fgAcc1" presStyleIdx="1" presStyleCnt="2" custScaleX="171821" custScaleY="22343" custLinFactNeighborX="-32457" custLinFactNeighborY="91056">
        <dgm:presLayoutVars>
          <dgm:bulletEnabled val="1"/>
        </dgm:presLayoutVars>
      </dgm:prSet>
      <dgm:spPr/>
    </dgm:pt>
    <dgm:pt modelId="{F2C57EC2-1DB1-4042-A9CD-C82C0336EA08}" type="pres">
      <dgm:prSet presAssocID="{B71C269B-CF90-4AAB-AB25-40C673EB8062}" presName="aSpace" presStyleCnt="0"/>
      <dgm:spPr/>
    </dgm:pt>
  </dgm:ptLst>
  <dgm:cxnLst>
    <dgm:cxn modelId="{66927221-2C24-4A8D-80C8-56161F891E38}" type="presOf" srcId="{4988AB3D-04ED-47CB-A9E3-B684814DFCB2}" destId="{9C0A14F8-3333-424F-91C2-BB1ACBEE277D}" srcOrd="0" destOrd="0" presId="urn:microsoft.com/office/officeart/2005/8/layout/pyramid2"/>
    <dgm:cxn modelId="{100C0E66-B886-4D86-BB06-540C429ECE4D}" type="presOf" srcId="{3C37ECE1-FD11-46B3-985A-0DAB6829EFB4}" destId="{A0514841-9DB6-4DDC-820C-A0A236E0DBAC}" srcOrd="0" destOrd="0" presId="urn:microsoft.com/office/officeart/2005/8/layout/pyramid2"/>
    <dgm:cxn modelId="{2C24736E-088A-4DD9-A33A-DBE7E8C9619E}" type="presOf" srcId="{B71C269B-CF90-4AAB-AB25-40C673EB8062}" destId="{11F385CE-D1A8-4DF7-804A-C559ABE23523}" srcOrd="0" destOrd="0" presId="urn:microsoft.com/office/officeart/2005/8/layout/pyramid2"/>
    <dgm:cxn modelId="{3D638E79-C2A0-40F5-A5FA-80EA4D05E40D}" srcId="{4988AB3D-04ED-47CB-A9E3-B684814DFCB2}" destId="{3C37ECE1-FD11-46B3-985A-0DAB6829EFB4}" srcOrd="0" destOrd="0" parTransId="{BB19BF32-B47A-45EF-932E-54FB9238630C}" sibTransId="{A5785B74-2263-465E-8130-73F7DC73BAA1}"/>
    <dgm:cxn modelId="{E59599E6-5C8A-494D-82B8-FE23F03CACF5}" srcId="{4988AB3D-04ED-47CB-A9E3-B684814DFCB2}" destId="{B71C269B-CF90-4AAB-AB25-40C673EB8062}" srcOrd="1" destOrd="0" parTransId="{50784ECF-3C86-4015-BF69-09035B932BE3}" sibTransId="{716561ED-5518-4223-9F3D-DA0B385452B9}"/>
    <dgm:cxn modelId="{A8D25F29-3314-49DF-9151-907A06186227}" type="presParOf" srcId="{9C0A14F8-3333-424F-91C2-BB1ACBEE277D}" destId="{DAFE598B-AE29-4CB9-9915-8060FE15DE71}" srcOrd="0" destOrd="0" presId="urn:microsoft.com/office/officeart/2005/8/layout/pyramid2"/>
    <dgm:cxn modelId="{115CD7E3-BA5F-4FE0-9EB1-0AB836A00E35}" type="presParOf" srcId="{9C0A14F8-3333-424F-91C2-BB1ACBEE277D}" destId="{2AA537FA-E956-49E9-A282-9E2043D3BDC9}" srcOrd="1" destOrd="0" presId="urn:microsoft.com/office/officeart/2005/8/layout/pyramid2"/>
    <dgm:cxn modelId="{74D47F55-1B1C-4C72-A027-A85D86E07DB7}" type="presParOf" srcId="{2AA537FA-E956-49E9-A282-9E2043D3BDC9}" destId="{A0514841-9DB6-4DDC-820C-A0A236E0DBAC}" srcOrd="0" destOrd="0" presId="urn:microsoft.com/office/officeart/2005/8/layout/pyramid2"/>
    <dgm:cxn modelId="{16259431-523D-4EE4-ACC1-1CFA750507DC}" type="presParOf" srcId="{2AA537FA-E956-49E9-A282-9E2043D3BDC9}" destId="{51EFEBF8-706F-4076-951C-2F23234E09AF}" srcOrd="1" destOrd="0" presId="urn:microsoft.com/office/officeart/2005/8/layout/pyramid2"/>
    <dgm:cxn modelId="{B15AE358-C13A-4BCB-826C-70C389B61437}" type="presParOf" srcId="{2AA537FA-E956-49E9-A282-9E2043D3BDC9}" destId="{11F385CE-D1A8-4DF7-804A-C559ABE23523}" srcOrd="2" destOrd="0" presId="urn:microsoft.com/office/officeart/2005/8/layout/pyramid2"/>
    <dgm:cxn modelId="{18C33E38-3244-405B-9880-36C178496C8B}" type="presParOf" srcId="{2AA537FA-E956-49E9-A282-9E2043D3BDC9}" destId="{F2C57EC2-1DB1-4042-A9CD-C82C0336EA08}"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3C5705-34A8-4C7F-87BB-3A80AA28A9D2}" type="doc">
      <dgm:prSet loTypeId="urn:microsoft.com/office/officeart/2005/8/layout/arrow2" loCatId="process" qsTypeId="urn:microsoft.com/office/officeart/2005/8/quickstyle/simple1#8" qsCatId="simple" csTypeId="urn:microsoft.com/office/officeart/2005/8/colors/accent1_1" csCatId="accent1" phldr="1"/>
      <dgm:spPr/>
    </dgm:pt>
    <dgm:pt modelId="{716B5C19-C61D-4973-9364-D061510BCB83}">
      <dgm:prSet phldrT="[Metin]" custT="1"/>
      <dgm:spPr/>
      <dgm:t>
        <a:bodyPr/>
        <a:lstStyle/>
        <a:p>
          <a:r>
            <a:rPr lang="tr-TR" sz="1200" b="1" i="0" dirty="0">
              <a:solidFill>
                <a:srgbClr val="002060"/>
              </a:solidFill>
              <a:latin typeface="Calibri  "/>
              <a:ea typeface="ＭＳ Ｐゴシック"/>
              <a:cs typeface="ＭＳ Ｐゴシック"/>
            </a:rPr>
            <a:t>Stratejik iş yapma kültürü </a:t>
          </a:r>
          <a:r>
            <a:rPr lang="tr-TR" sz="1200" b="1" i="0" dirty="0">
              <a:solidFill>
                <a:srgbClr val="002060"/>
              </a:solidFill>
              <a:latin typeface="+mn-lt"/>
              <a:ea typeface="ＭＳ Ｐゴシック"/>
              <a:cs typeface="ＭＳ Ｐゴシック"/>
            </a:rPr>
            <a:t>ile</a:t>
          </a:r>
          <a:r>
            <a:rPr lang="tr-TR" sz="1200" b="1" i="0" dirty="0">
              <a:solidFill>
                <a:srgbClr val="002060"/>
              </a:solidFill>
              <a:latin typeface="Calibri  "/>
              <a:ea typeface="ＭＳ Ｐゴシック"/>
              <a:cs typeface="ＭＳ Ｐゴシック"/>
            </a:rPr>
            <a:t> markalaşma </a:t>
          </a:r>
          <a:endParaRPr lang="tr-TR" sz="1200" b="1" i="0" dirty="0">
            <a:solidFill>
              <a:srgbClr val="002060"/>
            </a:solidFill>
            <a:latin typeface="Calibri  "/>
          </a:endParaRPr>
        </a:p>
      </dgm:t>
    </dgm:pt>
    <dgm:pt modelId="{D8E4D94E-5463-4024-A73A-D85AB6002317}" type="parTrans" cxnId="{07C79412-8719-4644-A19B-1EA99C09801C}">
      <dgm:prSet/>
      <dgm:spPr/>
      <dgm:t>
        <a:bodyPr/>
        <a:lstStyle/>
        <a:p>
          <a:endParaRPr lang="tr-TR">
            <a:solidFill>
              <a:srgbClr val="002060"/>
            </a:solidFill>
          </a:endParaRPr>
        </a:p>
      </dgm:t>
    </dgm:pt>
    <dgm:pt modelId="{8AB9C107-210C-4DE3-9D27-BED3154E5596}" type="sibTrans" cxnId="{07C79412-8719-4644-A19B-1EA99C09801C}">
      <dgm:prSet/>
      <dgm:spPr/>
      <dgm:t>
        <a:bodyPr/>
        <a:lstStyle/>
        <a:p>
          <a:endParaRPr lang="tr-TR">
            <a:solidFill>
              <a:srgbClr val="002060"/>
            </a:solidFill>
          </a:endParaRPr>
        </a:p>
      </dgm:t>
    </dgm:pt>
    <dgm:pt modelId="{BB3A0BF8-7DDF-4EE9-BA2E-525BDB506451}">
      <dgm:prSet phldrT="[Metin]" custT="1"/>
      <dgm:spPr/>
      <dgm:t>
        <a:bodyPr/>
        <a:lstStyle/>
        <a:p>
          <a:r>
            <a:rPr lang="tr-TR" sz="1200" b="1" i="0" dirty="0">
              <a:solidFill>
                <a:srgbClr val="002060"/>
              </a:solidFill>
              <a:latin typeface="Calibri  "/>
              <a:ea typeface="ＭＳ Ｐゴシック"/>
              <a:cs typeface="ＭＳ Ｐゴシック"/>
            </a:rPr>
            <a:t>Bölgesel </a:t>
          </a:r>
          <a:r>
            <a:rPr lang="tr-TR" sz="1200" b="1" i="0" dirty="0">
              <a:solidFill>
                <a:srgbClr val="002060"/>
              </a:solidFill>
              <a:latin typeface="+mn-lt"/>
              <a:ea typeface="ＭＳ Ｐゴシック"/>
              <a:cs typeface="ＭＳ Ｐゴシック"/>
            </a:rPr>
            <a:t>markalardan</a:t>
          </a:r>
          <a:r>
            <a:rPr lang="tr-TR" sz="1200" b="1" i="0" dirty="0">
              <a:solidFill>
                <a:srgbClr val="002060"/>
              </a:solidFill>
              <a:latin typeface="Calibri  "/>
              <a:ea typeface="ＭＳ Ｐゴシック"/>
              <a:cs typeface="ＭＳ Ｐゴシック"/>
            </a:rPr>
            <a:t> küresel markalara geçiş</a:t>
          </a:r>
          <a:endParaRPr lang="tr-TR" sz="1200" b="1" i="0" dirty="0">
            <a:solidFill>
              <a:srgbClr val="002060"/>
            </a:solidFill>
            <a:latin typeface="Calibri  "/>
          </a:endParaRPr>
        </a:p>
      </dgm:t>
    </dgm:pt>
    <dgm:pt modelId="{3898AF5F-9559-455C-BD64-EB180F086CF4}" type="parTrans" cxnId="{77FB074C-5DD6-44DF-9C4F-3B32FFA81913}">
      <dgm:prSet/>
      <dgm:spPr/>
      <dgm:t>
        <a:bodyPr/>
        <a:lstStyle/>
        <a:p>
          <a:endParaRPr lang="tr-TR">
            <a:solidFill>
              <a:srgbClr val="002060"/>
            </a:solidFill>
          </a:endParaRPr>
        </a:p>
      </dgm:t>
    </dgm:pt>
    <dgm:pt modelId="{4366719D-5667-4C3C-A96E-BA6B4160A593}" type="sibTrans" cxnId="{77FB074C-5DD6-44DF-9C4F-3B32FFA81913}">
      <dgm:prSet/>
      <dgm:spPr/>
      <dgm:t>
        <a:bodyPr/>
        <a:lstStyle/>
        <a:p>
          <a:endParaRPr lang="tr-TR">
            <a:solidFill>
              <a:srgbClr val="002060"/>
            </a:solidFill>
          </a:endParaRPr>
        </a:p>
      </dgm:t>
    </dgm:pt>
    <dgm:pt modelId="{2CB5C3D8-3630-4847-A88D-05F02A4BE646}">
      <dgm:prSet phldrT="[Metin]" custT="1"/>
      <dgm:spPr/>
      <dgm:t>
        <a:bodyPr/>
        <a:lstStyle/>
        <a:p>
          <a:r>
            <a:rPr lang="tr-TR" sz="1200" b="1" i="0" dirty="0">
              <a:solidFill>
                <a:srgbClr val="002060"/>
              </a:solidFill>
              <a:latin typeface="Calibri  "/>
              <a:ea typeface="ＭＳ Ｐゴシック"/>
              <a:cs typeface="ＭＳ Ｐゴシック"/>
            </a:rPr>
            <a:t>İnsan kaynağı </a:t>
          </a:r>
          <a:r>
            <a:rPr lang="tr-TR" sz="1200" b="1" i="0" dirty="0">
              <a:solidFill>
                <a:srgbClr val="002060"/>
              </a:solidFill>
              <a:latin typeface="+mn-lt"/>
              <a:ea typeface="ＭＳ Ｐゴシック"/>
              <a:cs typeface="ＭＳ Ｐゴシック"/>
            </a:rPr>
            <a:t>altyapısına</a:t>
          </a:r>
          <a:r>
            <a:rPr lang="tr-TR" sz="1200" b="1" i="0" dirty="0">
              <a:solidFill>
                <a:srgbClr val="002060"/>
              </a:solidFill>
              <a:latin typeface="Calibri  "/>
              <a:ea typeface="ＭＳ Ｐゴシック"/>
              <a:cs typeface="ＭＳ Ｐゴシック"/>
            </a:rPr>
            <a:t> yatırım</a:t>
          </a:r>
          <a:endParaRPr lang="tr-TR" sz="1200" b="1" i="0" dirty="0">
            <a:solidFill>
              <a:srgbClr val="002060"/>
            </a:solidFill>
            <a:latin typeface="Calibri  "/>
          </a:endParaRPr>
        </a:p>
      </dgm:t>
    </dgm:pt>
    <dgm:pt modelId="{E205B377-EC04-4EE2-9146-B51A1D46F418}" type="parTrans" cxnId="{AD21DE22-1D86-4BE1-9C5D-22360059E8B1}">
      <dgm:prSet/>
      <dgm:spPr/>
      <dgm:t>
        <a:bodyPr/>
        <a:lstStyle/>
        <a:p>
          <a:endParaRPr lang="tr-TR">
            <a:solidFill>
              <a:srgbClr val="002060"/>
            </a:solidFill>
          </a:endParaRPr>
        </a:p>
      </dgm:t>
    </dgm:pt>
    <dgm:pt modelId="{021B018F-A352-4BD5-AE5A-A4FE26ED8B4B}" type="sibTrans" cxnId="{AD21DE22-1D86-4BE1-9C5D-22360059E8B1}">
      <dgm:prSet/>
      <dgm:spPr/>
      <dgm:t>
        <a:bodyPr/>
        <a:lstStyle/>
        <a:p>
          <a:endParaRPr lang="tr-TR">
            <a:solidFill>
              <a:srgbClr val="002060"/>
            </a:solidFill>
          </a:endParaRPr>
        </a:p>
      </dgm:t>
    </dgm:pt>
    <dgm:pt modelId="{0E6A8154-6CD2-4D2A-8430-B63ED921F8EB}" type="pres">
      <dgm:prSet presAssocID="{BF3C5705-34A8-4C7F-87BB-3A80AA28A9D2}" presName="arrowDiagram" presStyleCnt="0">
        <dgm:presLayoutVars>
          <dgm:chMax val="5"/>
          <dgm:dir/>
          <dgm:resizeHandles val="exact"/>
        </dgm:presLayoutVars>
      </dgm:prSet>
      <dgm:spPr/>
    </dgm:pt>
    <dgm:pt modelId="{C868CE33-C5D8-4D2B-B245-0BF94C5D2206}" type="pres">
      <dgm:prSet presAssocID="{BF3C5705-34A8-4C7F-87BB-3A80AA28A9D2}" presName="arrow" presStyleLbl="bgShp" presStyleIdx="0" presStyleCnt="1" custScaleX="117604" custLinFactNeighborX="1265" custLinFactNeighborY="2322"/>
      <dgm:spPr>
        <a:solidFill>
          <a:schemeClr val="accent1"/>
        </a:solidFill>
      </dgm:spPr>
    </dgm:pt>
    <dgm:pt modelId="{AA3790D1-3B6C-4D63-A8C0-023F07B40B68}" type="pres">
      <dgm:prSet presAssocID="{BF3C5705-34A8-4C7F-87BB-3A80AA28A9D2}" presName="arrowDiagram3" presStyleCnt="0"/>
      <dgm:spPr/>
    </dgm:pt>
    <dgm:pt modelId="{27DE9F0D-ACD1-47EE-997D-13C4FC9C4E1A}" type="pres">
      <dgm:prSet presAssocID="{716B5C19-C61D-4973-9364-D061510BCB83}" presName="bullet3a" presStyleLbl="node1" presStyleIdx="0" presStyleCnt="3" custLinFactY="-24606" custLinFactNeighborX="-2853" custLinFactNeighborY="-100000"/>
      <dgm:spPr/>
    </dgm:pt>
    <dgm:pt modelId="{BD18A95F-D24A-432F-A5F5-D0E1CD7EFD97}" type="pres">
      <dgm:prSet presAssocID="{716B5C19-C61D-4973-9364-D061510BCB83}" presName="textBox3a" presStyleLbl="revTx" presStyleIdx="0" presStyleCnt="3" custLinFactNeighborX="-26378" custLinFactNeighborY="-1149">
        <dgm:presLayoutVars>
          <dgm:bulletEnabled val="1"/>
        </dgm:presLayoutVars>
      </dgm:prSet>
      <dgm:spPr/>
    </dgm:pt>
    <dgm:pt modelId="{29E5FA6C-DD41-45BA-91A8-F89455B52EF1}" type="pres">
      <dgm:prSet presAssocID="{BB3A0BF8-7DDF-4EE9-BA2E-525BDB506451}" presName="bullet3b" presStyleLbl="node1" presStyleIdx="1" presStyleCnt="3" custLinFactNeighborX="75181" custLinFactNeighborY="-27088"/>
      <dgm:spPr/>
    </dgm:pt>
    <dgm:pt modelId="{C8DD2076-2998-4E0F-8E63-0EC926F161AD}" type="pres">
      <dgm:prSet presAssocID="{BB3A0BF8-7DDF-4EE9-BA2E-525BDB506451}" presName="textBox3b" presStyleLbl="revTx" presStyleIdx="1" presStyleCnt="3" custScaleX="109845" custScaleY="58309" custLinFactNeighborX="14496" custLinFactNeighborY="-14722">
        <dgm:presLayoutVars>
          <dgm:bulletEnabled val="1"/>
        </dgm:presLayoutVars>
      </dgm:prSet>
      <dgm:spPr/>
    </dgm:pt>
    <dgm:pt modelId="{C8C75D80-98C0-4E95-85E5-8489E645EA57}" type="pres">
      <dgm:prSet presAssocID="{2CB5C3D8-3630-4847-A88D-05F02A4BE646}" presName="bullet3c" presStyleLbl="node1" presStyleIdx="2" presStyleCnt="3" custLinFactX="12020" custLinFactNeighborX="100000" custLinFactNeighborY="-3312"/>
      <dgm:spPr/>
    </dgm:pt>
    <dgm:pt modelId="{07220091-C2FD-445C-990F-9AB242D05D84}" type="pres">
      <dgm:prSet presAssocID="{2CB5C3D8-3630-4847-A88D-05F02A4BE646}" presName="textBox3c" presStyleLbl="revTx" presStyleIdx="2" presStyleCnt="3" custScaleY="60643" custLinFactNeighborX="23240" custLinFactNeighborY="-2190">
        <dgm:presLayoutVars>
          <dgm:bulletEnabled val="1"/>
        </dgm:presLayoutVars>
      </dgm:prSet>
      <dgm:spPr/>
    </dgm:pt>
  </dgm:ptLst>
  <dgm:cxnLst>
    <dgm:cxn modelId="{07C79412-8719-4644-A19B-1EA99C09801C}" srcId="{BF3C5705-34A8-4C7F-87BB-3A80AA28A9D2}" destId="{716B5C19-C61D-4973-9364-D061510BCB83}" srcOrd="0" destOrd="0" parTransId="{D8E4D94E-5463-4024-A73A-D85AB6002317}" sibTransId="{8AB9C107-210C-4DE3-9D27-BED3154E5596}"/>
    <dgm:cxn modelId="{AD21DE22-1D86-4BE1-9C5D-22360059E8B1}" srcId="{BF3C5705-34A8-4C7F-87BB-3A80AA28A9D2}" destId="{2CB5C3D8-3630-4847-A88D-05F02A4BE646}" srcOrd="2" destOrd="0" parTransId="{E205B377-EC04-4EE2-9146-B51A1D46F418}" sibTransId="{021B018F-A352-4BD5-AE5A-A4FE26ED8B4B}"/>
    <dgm:cxn modelId="{EC92C328-486C-470F-AB70-32F64ACA82A7}" type="presOf" srcId="{716B5C19-C61D-4973-9364-D061510BCB83}" destId="{BD18A95F-D24A-432F-A5F5-D0E1CD7EFD97}" srcOrd="0" destOrd="0" presId="urn:microsoft.com/office/officeart/2005/8/layout/arrow2"/>
    <dgm:cxn modelId="{A30A3C2B-5D5E-4B28-B256-2DADB4945F50}" type="presOf" srcId="{2CB5C3D8-3630-4847-A88D-05F02A4BE646}" destId="{07220091-C2FD-445C-990F-9AB242D05D84}" srcOrd="0" destOrd="0" presId="urn:microsoft.com/office/officeart/2005/8/layout/arrow2"/>
    <dgm:cxn modelId="{ADCABB3C-F8D8-4581-AD38-8813023EE16D}" type="presOf" srcId="{BF3C5705-34A8-4C7F-87BB-3A80AA28A9D2}" destId="{0E6A8154-6CD2-4D2A-8430-B63ED921F8EB}" srcOrd="0" destOrd="0" presId="urn:microsoft.com/office/officeart/2005/8/layout/arrow2"/>
    <dgm:cxn modelId="{77FB074C-5DD6-44DF-9C4F-3B32FFA81913}" srcId="{BF3C5705-34A8-4C7F-87BB-3A80AA28A9D2}" destId="{BB3A0BF8-7DDF-4EE9-BA2E-525BDB506451}" srcOrd="1" destOrd="0" parTransId="{3898AF5F-9559-455C-BD64-EB180F086CF4}" sibTransId="{4366719D-5667-4C3C-A96E-BA6B4160A593}"/>
    <dgm:cxn modelId="{E25BBF85-6816-42EB-864C-326815BCD0CD}" type="presOf" srcId="{BB3A0BF8-7DDF-4EE9-BA2E-525BDB506451}" destId="{C8DD2076-2998-4E0F-8E63-0EC926F161AD}" srcOrd="0" destOrd="0" presId="urn:microsoft.com/office/officeart/2005/8/layout/arrow2"/>
    <dgm:cxn modelId="{0A59B689-C318-49DD-894E-7959F038AA5F}" type="presParOf" srcId="{0E6A8154-6CD2-4D2A-8430-B63ED921F8EB}" destId="{C868CE33-C5D8-4D2B-B245-0BF94C5D2206}" srcOrd="0" destOrd="0" presId="urn:microsoft.com/office/officeart/2005/8/layout/arrow2"/>
    <dgm:cxn modelId="{33F5BC66-4081-4096-8457-0FA31D8AD9A6}" type="presParOf" srcId="{0E6A8154-6CD2-4D2A-8430-B63ED921F8EB}" destId="{AA3790D1-3B6C-4D63-A8C0-023F07B40B68}" srcOrd="1" destOrd="0" presId="urn:microsoft.com/office/officeart/2005/8/layout/arrow2"/>
    <dgm:cxn modelId="{417924DD-CB40-43A4-A8CC-801960F03A25}" type="presParOf" srcId="{AA3790D1-3B6C-4D63-A8C0-023F07B40B68}" destId="{27DE9F0D-ACD1-47EE-997D-13C4FC9C4E1A}" srcOrd="0" destOrd="0" presId="urn:microsoft.com/office/officeart/2005/8/layout/arrow2"/>
    <dgm:cxn modelId="{2760B929-23CE-4015-96E6-11D87E7B4E93}" type="presParOf" srcId="{AA3790D1-3B6C-4D63-A8C0-023F07B40B68}" destId="{BD18A95F-D24A-432F-A5F5-D0E1CD7EFD97}" srcOrd="1" destOrd="0" presId="urn:microsoft.com/office/officeart/2005/8/layout/arrow2"/>
    <dgm:cxn modelId="{E61C81C9-FB2A-4035-A573-5DD30162B5F1}" type="presParOf" srcId="{AA3790D1-3B6C-4D63-A8C0-023F07B40B68}" destId="{29E5FA6C-DD41-45BA-91A8-F89455B52EF1}" srcOrd="2" destOrd="0" presId="urn:microsoft.com/office/officeart/2005/8/layout/arrow2"/>
    <dgm:cxn modelId="{70B190F6-A2D7-4411-828C-BC76B5EEDD55}" type="presParOf" srcId="{AA3790D1-3B6C-4D63-A8C0-023F07B40B68}" destId="{C8DD2076-2998-4E0F-8E63-0EC926F161AD}" srcOrd="3" destOrd="0" presId="urn:microsoft.com/office/officeart/2005/8/layout/arrow2"/>
    <dgm:cxn modelId="{56DA8309-601F-4661-9DB8-2207FDA36852}" type="presParOf" srcId="{AA3790D1-3B6C-4D63-A8C0-023F07B40B68}" destId="{C8C75D80-98C0-4E95-85E5-8489E645EA57}" srcOrd="4" destOrd="0" presId="urn:microsoft.com/office/officeart/2005/8/layout/arrow2"/>
    <dgm:cxn modelId="{F4F9EC7D-7B41-44C4-983D-08FEE9B85953}" type="presParOf" srcId="{AA3790D1-3B6C-4D63-A8C0-023F07B40B68}" destId="{07220091-C2FD-445C-990F-9AB242D05D8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DA04C6DB-0821-402E-9FAA-91DA34586619}"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tr-TR"/>
        </a:p>
      </dgm:t>
    </dgm:pt>
    <dgm:pt modelId="{4D5AFF90-7194-4C23-BD5E-0212FD5768AB}">
      <dgm:prSet phldrT="[Metin]" custT="1"/>
      <dgm:spPr>
        <a:xfrm>
          <a:off x="153407" y="62669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400" b="1" dirty="0">
              <a:solidFill>
                <a:srgbClr val="000000"/>
              </a:solidFill>
              <a:latin typeface="Century Gothic" panose="020F0302020204030204"/>
              <a:ea typeface="+mn-ea"/>
              <a:cs typeface="+mn-cs"/>
            </a:rPr>
            <a:t>Ulaştırma </a:t>
          </a:r>
        </a:p>
      </dgm:t>
    </dgm:pt>
    <dgm:pt modelId="{68CD51BE-8652-441A-8731-8E5B9A764ECF}" type="parTrans" cxnId="{D54231FF-5D04-455C-9748-ACB05D9CEB50}">
      <dgm:prSet/>
      <dgm:spPr/>
      <dgm:t>
        <a:bodyPr/>
        <a:lstStyle/>
        <a:p>
          <a:endParaRPr lang="tr-TR"/>
        </a:p>
      </dgm:t>
    </dgm:pt>
    <dgm:pt modelId="{19CD4641-8D35-4D11-B074-650F71BDDFB3}" type="sibTrans" cxnId="{D54231FF-5D04-455C-9748-ACB05D9CEB50}">
      <dgm:prSet/>
      <dgm:spPr/>
      <dgm:t>
        <a:bodyPr/>
        <a:lstStyle/>
        <a:p>
          <a:endParaRPr lang="tr-TR"/>
        </a:p>
      </dgm:t>
    </dgm:pt>
    <dgm:pt modelId="{621A5FCC-FB59-4EBF-864F-874FF16B6604}">
      <dgm:prSet phldrT="[Metin]" custT="1"/>
      <dgm:spPr>
        <a:xfrm>
          <a:off x="4115928" y="62669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400" b="1" dirty="0">
              <a:solidFill>
                <a:srgbClr val="000000"/>
              </a:solidFill>
              <a:latin typeface="Century Gothic" panose="020F0302020204030204"/>
              <a:ea typeface="+mn-ea"/>
              <a:cs typeface="+mn-cs"/>
            </a:rPr>
            <a:t>Sağlık Turizmi</a:t>
          </a:r>
        </a:p>
      </dgm:t>
    </dgm:pt>
    <dgm:pt modelId="{B7A943DF-03AB-4583-B051-53C6C7B6D844}" type="parTrans" cxnId="{A406ED59-BFDE-4792-917A-DBEFB1414539}">
      <dgm:prSet/>
      <dgm:spPr/>
      <dgm:t>
        <a:bodyPr/>
        <a:lstStyle/>
        <a:p>
          <a:endParaRPr lang="tr-TR"/>
        </a:p>
      </dgm:t>
    </dgm:pt>
    <dgm:pt modelId="{35952400-9CF3-4441-B5F3-8BFF659F4261}" type="sibTrans" cxnId="{A406ED59-BFDE-4792-917A-DBEFB1414539}">
      <dgm:prSet/>
      <dgm:spPr/>
      <dgm:t>
        <a:bodyPr/>
        <a:lstStyle/>
        <a:p>
          <a:endParaRPr lang="tr-TR"/>
        </a:p>
      </dgm:t>
    </dgm:pt>
    <dgm:pt modelId="{89ACAE3D-94CB-40A9-B7C3-CC5205CD7F7A}">
      <dgm:prSet phldrT="[Metin]" custT="1"/>
      <dgm:spPr>
        <a:xfrm>
          <a:off x="8078448" y="62669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400" b="1" dirty="0">
              <a:solidFill>
                <a:srgbClr val="000000"/>
              </a:solidFill>
              <a:latin typeface="Century Gothic" panose="020F0302020204030204"/>
              <a:ea typeface="+mn-ea"/>
              <a:cs typeface="+mn-cs"/>
            </a:rPr>
            <a:t>Eğitim</a:t>
          </a:r>
        </a:p>
      </dgm:t>
    </dgm:pt>
    <dgm:pt modelId="{5476F68E-3892-4C7B-AE8D-DD68A9230998}" type="parTrans" cxnId="{D4BA0FE6-173B-4EA0-9BB7-7BE7D1F3C8A1}">
      <dgm:prSet/>
      <dgm:spPr/>
      <dgm:t>
        <a:bodyPr/>
        <a:lstStyle/>
        <a:p>
          <a:endParaRPr lang="tr-TR"/>
        </a:p>
      </dgm:t>
    </dgm:pt>
    <dgm:pt modelId="{65FFBF10-E3A8-4FC9-90A9-75B715E08DBF}" type="sibTrans" cxnId="{D4BA0FE6-173B-4EA0-9BB7-7BE7D1F3C8A1}">
      <dgm:prSet/>
      <dgm:spPr/>
      <dgm:t>
        <a:bodyPr/>
        <a:lstStyle/>
        <a:p>
          <a:endParaRPr lang="tr-TR"/>
        </a:p>
      </dgm:t>
    </dgm:pt>
    <dgm:pt modelId="{B71F1BBD-C245-4E55-AA3B-5081B0480A1B}">
      <dgm:prSet phldrT="[Metin]" custT="1"/>
      <dgm:spPr>
        <a:xfrm>
          <a:off x="8078448" y="209643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400" b="1" dirty="0">
              <a:solidFill>
                <a:srgbClr val="000000"/>
              </a:solidFill>
              <a:latin typeface="Century Gothic" panose="020F0302020204030204"/>
              <a:ea typeface="+mn-ea"/>
              <a:cs typeface="+mn-cs"/>
            </a:rPr>
            <a:t>Film</a:t>
          </a:r>
        </a:p>
      </dgm:t>
    </dgm:pt>
    <dgm:pt modelId="{261D0182-4594-4704-8E10-721F59AEE7C4}" type="parTrans" cxnId="{6AA38CC0-73FD-4688-9BE8-C96605D4F928}">
      <dgm:prSet/>
      <dgm:spPr/>
      <dgm:t>
        <a:bodyPr/>
        <a:lstStyle/>
        <a:p>
          <a:endParaRPr lang="tr-TR"/>
        </a:p>
      </dgm:t>
    </dgm:pt>
    <dgm:pt modelId="{84873EF4-08FE-4F19-929B-2182B54C5ED9}" type="sibTrans" cxnId="{6AA38CC0-73FD-4688-9BE8-C96605D4F928}">
      <dgm:prSet/>
      <dgm:spPr/>
      <dgm:t>
        <a:bodyPr/>
        <a:lstStyle/>
        <a:p>
          <a:endParaRPr lang="tr-TR"/>
        </a:p>
      </dgm:t>
    </dgm:pt>
    <dgm:pt modelId="{316CD636-B389-4665-ADE4-F21D92D4B9DA}">
      <dgm:prSet phldrT="[Metin]" custT="1"/>
      <dgm:spPr>
        <a:xfrm>
          <a:off x="4115928" y="3566176"/>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400" b="1" dirty="0">
              <a:solidFill>
                <a:srgbClr val="000000"/>
              </a:solidFill>
              <a:latin typeface="Century Gothic" panose="020F0302020204030204"/>
              <a:ea typeface="+mn-ea"/>
              <a:cs typeface="+mn-cs"/>
            </a:rPr>
            <a:t>Gastronomi</a:t>
          </a:r>
        </a:p>
      </dgm:t>
    </dgm:pt>
    <dgm:pt modelId="{277263B7-49CF-43D2-A2EC-6F5051EBC8E7}" type="parTrans" cxnId="{108D4C5C-3A28-4024-A75A-AB76C35A64CE}">
      <dgm:prSet/>
      <dgm:spPr/>
      <dgm:t>
        <a:bodyPr/>
        <a:lstStyle/>
        <a:p>
          <a:endParaRPr lang="tr-TR"/>
        </a:p>
      </dgm:t>
    </dgm:pt>
    <dgm:pt modelId="{C5E6652B-3D64-4FD7-A90D-43044B83880C}" type="sibTrans" cxnId="{108D4C5C-3A28-4024-A75A-AB76C35A64CE}">
      <dgm:prSet/>
      <dgm:spPr/>
      <dgm:t>
        <a:bodyPr/>
        <a:lstStyle/>
        <a:p>
          <a:endParaRPr lang="tr-TR"/>
        </a:p>
      </dgm:t>
    </dgm:pt>
    <dgm:pt modelId="{0E852651-F437-4405-8B0B-C20928DCD5C2}">
      <dgm:prSet phldrT="[Metin]" custT="1"/>
      <dgm:spPr>
        <a:xfrm>
          <a:off x="153407" y="62669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200" b="1" dirty="0">
              <a:solidFill>
                <a:srgbClr val="000000"/>
              </a:solidFill>
              <a:latin typeface="Century Gothic" panose="020F0302020204030204"/>
              <a:ea typeface="+mn-ea"/>
              <a:cs typeface="+mn-cs"/>
            </a:rPr>
            <a:t>Yolcu Taşımacılığı</a:t>
          </a:r>
        </a:p>
      </dgm:t>
    </dgm:pt>
    <dgm:pt modelId="{80129519-819D-4649-9005-532CDA239FB4}" type="parTrans" cxnId="{D96F0498-DCA2-4E4B-84A5-124148CCCA16}">
      <dgm:prSet/>
      <dgm:spPr/>
      <dgm:t>
        <a:bodyPr/>
        <a:lstStyle/>
        <a:p>
          <a:endParaRPr lang="tr-TR"/>
        </a:p>
      </dgm:t>
    </dgm:pt>
    <dgm:pt modelId="{901BE4FB-4D92-4BF2-B23B-8630D52A342B}" type="sibTrans" cxnId="{D96F0498-DCA2-4E4B-84A5-124148CCCA16}">
      <dgm:prSet/>
      <dgm:spPr/>
      <dgm:t>
        <a:bodyPr/>
        <a:lstStyle/>
        <a:p>
          <a:endParaRPr lang="tr-TR"/>
        </a:p>
      </dgm:t>
    </dgm:pt>
    <dgm:pt modelId="{B7693E52-DF0F-463C-9414-32AD4D087B18}">
      <dgm:prSet phldrT="[Metin]" custT="1"/>
      <dgm:spPr>
        <a:xfrm>
          <a:off x="153407" y="62669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200" b="1" dirty="0">
              <a:solidFill>
                <a:srgbClr val="000000"/>
              </a:solidFill>
              <a:latin typeface="Century Gothic" panose="020F0302020204030204"/>
              <a:ea typeface="+mn-ea"/>
              <a:cs typeface="+mn-cs"/>
            </a:rPr>
            <a:t>Lojistik</a:t>
          </a:r>
        </a:p>
      </dgm:t>
    </dgm:pt>
    <dgm:pt modelId="{25EB441B-0C07-4678-BF38-49C27C760718}" type="parTrans" cxnId="{BAAD994E-6CCC-4B0A-8FE3-5A23CD131C76}">
      <dgm:prSet/>
      <dgm:spPr/>
      <dgm:t>
        <a:bodyPr/>
        <a:lstStyle/>
        <a:p>
          <a:endParaRPr lang="tr-TR"/>
        </a:p>
      </dgm:t>
    </dgm:pt>
    <dgm:pt modelId="{08EB4421-F225-4535-8510-9C68CEDC5D45}" type="sibTrans" cxnId="{BAAD994E-6CCC-4B0A-8FE3-5A23CD131C76}">
      <dgm:prSet/>
      <dgm:spPr/>
      <dgm:t>
        <a:bodyPr/>
        <a:lstStyle/>
        <a:p>
          <a:endParaRPr lang="tr-TR"/>
        </a:p>
      </dgm:t>
    </dgm:pt>
    <dgm:pt modelId="{826552C6-BE84-4F37-87F6-E6A7A36E6B3E}">
      <dgm:prSet phldrT="[Metin]" custT="1"/>
      <dgm:spPr>
        <a:xfrm>
          <a:off x="153407" y="626697"/>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200" b="1" dirty="0">
              <a:solidFill>
                <a:srgbClr val="000000"/>
              </a:solidFill>
              <a:latin typeface="Century Gothic" panose="020F0302020204030204"/>
              <a:ea typeface="+mn-ea"/>
              <a:cs typeface="+mn-cs"/>
            </a:rPr>
            <a:t>Alt Yapı Hizmetleri</a:t>
          </a:r>
        </a:p>
      </dgm:t>
    </dgm:pt>
    <dgm:pt modelId="{889B7883-EFC9-44F6-8FEB-16D5710E5C60}" type="parTrans" cxnId="{F2D14A7A-4E3F-4CD3-85F4-0F43430F7EF9}">
      <dgm:prSet/>
      <dgm:spPr/>
      <dgm:t>
        <a:bodyPr/>
        <a:lstStyle/>
        <a:p>
          <a:endParaRPr lang="tr-TR"/>
        </a:p>
      </dgm:t>
    </dgm:pt>
    <dgm:pt modelId="{DCE665CA-DDF9-4C6C-BAD6-58C042848CBC}" type="sibTrans" cxnId="{F2D14A7A-4E3F-4CD3-85F4-0F43430F7EF9}">
      <dgm:prSet/>
      <dgm:spPr/>
      <dgm:t>
        <a:bodyPr/>
        <a:lstStyle/>
        <a:p>
          <a:endParaRPr lang="tr-TR"/>
        </a:p>
      </dgm:t>
    </dgm:pt>
    <dgm:pt modelId="{E866D741-73AE-4082-A6B2-2C8D602BBDCF}">
      <dgm:prSet phldrT="[Metin]" custT="1"/>
      <dgm:spPr>
        <a:xfrm>
          <a:off x="4115928" y="3566176"/>
          <a:ext cx="3643439" cy="1138574"/>
        </a:xfrm>
        <a:solidFill>
          <a:srgbClr val="FFFFFF">
            <a:alpha val="40000"/>
            <a:hueOff val="0"/>
            <a:satOff val="0"/>
            <a:lumOff val="0"/>
            <a:alphaOff val="0"/>
          </a:srgbClr>
        </a:solidFill>
        <a:ln w="9525" cap="rnd" cmpd="sng" algn="ctr">
          <a:solidFill>
            <a:srgbClr val="AC0000">
              <a:hueOff val="0"/>
              <a:satOff val="0"/>
              <a:lumOff val="0"/>
              <a:alphaOff val="0"/>
            </a:srgbClr>
          </a:solidFill>
          <a:prstDash val="solid"/>
        </a:ln>
        <a:effectLst/>
      </dgm:spPr>
      <dgm:t>
        <a:bodyPr/>
        <a:lstStyle/>
        <a:p>
          <a:r>
            <a:rPr lang="tr-TR" sz="1400" b="1" dirty="0">
              <a:solidFill>
                <a:srgbClr val="000000"/>
              </a:solidFill>
              <a:latin typeface="Century Gothic" panose="020F0302020204030204"/>
              <a:ea typeface="+mn-ea"/>
              <a:cs typeface="+mn-cs"/>
            </a:rPr>
            <a:t>Konaklama</a:t>
          </a:r>
        </a:p>
      </dgm:t>
    </dgm:pt>
    <dgm:pt modelId="{E07861DB-98E0-43FA-93E7-4D21D037A400}" type="parTrans" cxnId="{AADE72FF-5EF3-4E89-9E70-109CCE7ED4B4}">
      <dgm:prSet/>
      <dgm:spPr/>
      <dgm:t>
        <a:bodyPr/>
        <a:lstStyle/>
        <a:p>
          <a:endParaRPr lang="tr-TR"/>
        </a:p>
      </dgm:t>
    </dgm:pt>
    <dgm:pt modelId="{059D086A-1E3D-445A-90F9-DC195D7D47A3}" type="sibTrans" cxnId="{AADE72FF-5EF3-4E89-9E70-109CCE7ED4B4}">
      <dgm:prSet/>
      <dgm:spPr/>
      <dgm:t>
        <a:bodyPr/>
        <a:lstStyle/>
        <a:p>
          <a:endParaRPr lang="tr-TR"/>
        </a:p>
      </dgm:t>
    </dgm:pt>
    <dgm:pt modelId="{22A6428F-7276-4095-9EBD-634DB15AACBA}" type="pres">
      <dgm:prSet presAssocID="{DA04C6DB-0821-402E-9FAA-91DA34586619}" presName="Name0" presStyleCnt="0">
        <dgm:presLayoutVars>
          <dgm:dir/>
          <dgm:resizeHandles val="exact"/>
        </dgm:presLayoutVars>
      </dgm:prSet>
      <dgm:spPr/>
    </dgm:pt>
    <dgm:pt modelId="{2ABCAF10-67A0-46DD-ADFF-C58D8EB14737}" type="pres">
      <dgm:prSet presAssocID="{4D5AFF90-7194-4C23-BD5E-0212FD5768AB}" presName="composite" presStyleCnt="0"/>
      <dgm:spPr/>
    </dgm:pt>
    <dgm:pt modelId="{EB130F2C-2F29-4F97-9715-8801774EC658}" type="pres">
      <dgm:prSet presAssocID="{4D5AFF90-7194-4C23-BD5E-0212FD5768AB}" presName="rect1" presStyleLbl="trAlignAcc1" presStyleIdx="0" presStyleCnt="6">
        <dgm:presLayoutVars>
          <dgm:bulletEnabled val="1"/>
        </dgm:presLayoutVars>
      </dgm:prSet>
      <dgm:spPr>
        <a:prstGeom prst="rect">
          <a:avLst/>
        </a:prstGeom>
      </dgm:spPr>
    </dgm:pt>
    <dgm:pt modelId="{D6A5762E-822C-424F-8BEC-E09726718D43}" type="pres">
      <dgm:prSet presAssocID="{4D5AFF90-7194-4C23-BD5E-0212FD5768AB}" presName="rect2" presStyleLbl="fgImgPlace1" presStyleIdx="0" presStyleCnt="6"/>
      <dgm:spPr>
        <a:xfrm>
          <a:off x="1597" y="462237"/>
          <a:ext cx="797002" cy="1195503"/>
        </a:xfrm>
        <a:prstGeom prst="rect">
          <a:avLst/>
        </a:prstGeom>
        <a:solidFill>
          <a:srgbClr val="C3A572">
            <a:lumMod val="75000"/>
          </a:srgbClr>
        </a:solidFill>
        <a:ln w="19050" cap="rnd" cmpd="sng" algn="ctr">
          <a:solidFill>
            <a:srgbClr val="FFFFFF">
              <a:hueOff val="0"/>
              <a:satOff val="0"/>
              <a:lumOff val="0"/>
              <a:alphaOff val="0"/>
            </a:srgbClr>
          </a:solidFill>
          <a:prstDash val="solid"/>
        </a:ln>
        <a:effectLst/>
      </dgm:spPr>
    </dgm:pt>
    <dgm:pt modelId="{F2E836B2-E914-448D-B502-ECA1409D6312}" type="pres">
      <dgm:prSet presAssocID="{19CD4641-8D35-4D11-B074-650F71BDDFB3}" presName="sibTrans" presStyleCnt="0"/>
      <dgm:spPr/>
    </dgm:pt>
    <dgm:pt modelId="{EABBAB68-5504-40C2-ADE0-155E6D5BE480}" type="pres">
      <dgm:prSet presAssocID="{621A5FCC-FB59-4EBF-864F-874FF16B6604}" presName="composite" presStyleCnt="0"/>
      <dgm:spPr/>
    </dgm:pt>
    <dgm:pt modelId="{7C61613E-8138-4C62-9993-5B3E23E3C6CA}" type="pres">
      <dgm:prSet presAssocID="{621A5FCC-FB59-4EBF-864F-874FF16B6604}" presName="rect1" presStyleLbl="trAlignAcc1" presStyleIdx="1" presStyleCnt="6">
        <dgm:presLayoutVars>
          <dgm:bulletEnabled val="1"/>
        </dgm:presLayoutVars>
      </dgm:prSet>
      <dgm:spPr>
        <a:prstGeom prst="rect">
          <a:avLst/>
        </a:prstGeom>
      </dgm:spPr>
    </dgm:pt>
    <dgm:pt modelId="{DA9B7244-FB18-4874-B217-10AF340EF5F1}" type="pres">
      <dgm:prSet presAssocID="{621A5FCC-FB59-4EBF-864F-874FF16B6604}" presName="rect2" presStyleLbl="fgImgPlace1" presStyleIdx="1" presStyleCnt="6"/>
      <dgm:spPr>
        <a:xfrm>
          <a:off x="3964118" y="462237"/>
          <a:ext cx="797002" cy="1195503"/>
        </a:xfrm>
        <a:prstGeom prst="rect">
          <a:avLst/>
        </a:prstGeom>
        <a:solidFill>
          <a:srgbClr val="EF7A24">
            <a:lumMod val="40000"/>
            <a:lumOff val="60000"/>
          </a:srgbClr>
        </a:solidFill>
        <a:ln w="19050" cap="rnd" cmpd="sng" algn="ctr">
          <a:solidFill>
            <a:srgbClr val="FFFFFF">
              <a:hueOff val="0"/>
              <a:satOff val="0"/>
              <a:lumOff val="0"/>
              <a:alphaOff val="0"/>
            </a:srgbClr>
          </a:solidFill>
          <a:prstDash val="solid"/>
        </a:ln>
        <a:effectLst/>
      </dgm:spPr>
    </dgm:pt>
    <dgm:pt modelId="{D8278A26-6F01-413A-81BD-30EF43E35AD7}" type="pres">
      <dgm:prSet presAssocID="{35952400-9CF3-4441-B5F3-8BFF659F4261}" presName="sibTrans" presStyleCnt="0"/>
      <dgm:spPr/>
    </dgm:pt>
    <dgm:pt modelId="{09B6CE83-BCED-44AF-9B73-7D24DF87EDB4}" type="pres">
      <dgm:prSet presAssocID="{89ACAE3D-94CB-40A9-B7C3-CC5205CD7F7A}" presName="composite" presStyleCnt="0"/>
      <dgm:spPr/>
    </dgm:pt>
    <dgm:pt modelId="{867D20D7-F8D2-4478-9BD4-70FDB871467E}" type="pres">
      <dgm:prSet presAssocID="{89ACAE3D-94CB-40A9-B7C3-CC5205CD7F7A}" presName="rect1" presStyleLbl="trAlignAcc1" presStyleIdx="2" presStyleCnt="6">
        <dgm:presLayoutVars>
          <dgm:bulletEnabled val="1"/>
        </dgm:presLayoutVars>
      </dgm:prSet>
      <dgm:spPr>
        <a:prstGeom prst="rect">
          <a:avLst/>
        </a:prstGeom>
      </dgm:spPr>
    </dgm:pt>
    <dgm:pt modelId="{0ACCD1E3-823C-423F-A407-F795923FCF00}" type="pres">
      <dgm:prSet presAssocID="{89ACAE3D-94CB-40A9-B7C3-CC5205CD7F7A}" presName="rect2" presStyleLbl="fgImgPlace1" presStyleIdx="2" presStyleCnt="6"/>
      <dgm:spPr>
        <a:xfrm>
          <a:off x="7926638" y="462237"/>
          <a:ext cx="797002" cy="1195503"/>
        </a:xfrm>
        <a:prstGeom prst="rect">
          <a:avLst/>
        </a:prstGeom>
        <a:solidFill>
          <a:srgbClr val="7030A0"/>
        </a:solidFill>
        <a:ln w="19050" cap="rnd" cmpd="sng" algn="ctr">
          <a:solidFill>
            <a:srgbClr val="FFFFFF">
              <a:hueOff val="0"/>
              <a:satOff val="0"/>
              <a:lumOff val="0"/>
              <a:alphaOff val="0"/>
            </a:srgbClr>
          </a:solidFill>
          <a:prstDash val="solid"/>
        </a:ln>
        <a:effectLst/>
      </dgm:spPr>
    </dgm:pt>
    <dgm:pt modelId="{B83BBBF0-4AF8-442B-9613-612E33C606B4}" type="pres">
      <dgm:prSet presAssocID="{65FFBF10-E3A8-4FC9-90A9-75B715E08DBF}" presName="sibTrans" presStyleCnt="0"/>
      <dgm:spPr/>
    </dgm:pt>
    <dgm:pt modelId="{C020D0D9-F2A3-4700-A5C5-FEB35BAB50CD}" type="pres">
      <dgm:prSet presAssocID="{B71F1BBD-C245-4E55-AA3B-5081B0480A1B}" presName="composite" presStyleCnt="0"/>
      <dgm:spPr/>
    </dgm:pt>
    <dgm:pt modelId="{6DD6C157-8674-4CF2-802D-345EE39FFB6C}" type="pres">
      <dgm:prSet presAssocID="{B71F1BBD-C245-4E55-AA3B-5081B0480A1B}" presName="rect1" presStyleLbl="trAlignAcc1" presStyleIdx="3" presStyleCnt="6">
        <dgm:presLayoutVars>
          <dgm:bulletEnabled val="1"/>
        </dgm:presLayoutVars>
      </dgm:prSet>
      <dgm:spPr>
        <a:prstGeom prst="rect">
          <a:avLst/>
        </a:prstGeom>
      </dgm:spPr>
    </dgm:pt>
    <dgm:pt modelId="{4C08FF85-B0BD-4FF0-863C-0FCF99EE0047}" type="pres">
      <dgm:prSet presAssocID="{B71F1BBD-C245-4E55-AA3B-5081B0480A1B}" presName="rect2" presStyleLbl="fgImgPlace1" presStyleIdx="3" presStyleCnt="6"/>
      <dgm:spPr>
        <a:xfrm>
          <a:off x="7926638" y="1931976"/>
          <a:ext cx="797002" cy="1195503"/>
        </a:xfrm>
        <a:prstGeom prst="rect">
          <a:avLst/>
        </a:prstGeom>
        <a:solidFill>
          <a:srgbClr val="AC0000"/>
        </a:solidFill>
        <a:ln w="19050" cap="rnd" cmpd="sng" algn="ctr">
          <a:solidFill>
            <a:srgbClr val="FFFFFF">
              <a:hueOff val="0"/>
              <a:satOff val="0"/>
              <a:lumOff val="0"/>
              <a:alphaOff val="0"/>
            </a:srgbClr>
          </a:solidFill>
          <a:prstDash val="solid"/>
        </a:ln>
        <a:effectLst/>
      </dgm:spPr>
    </dgm:pt>
    <dgm:pt modelId="{03C3E833-940B-4655-99B8-5F554FDDF367}" type="pres">
      <dgm:prSet presAssocID="{84873EF4-08FE-4F19-929B-2182B54C5ED9}" presName="sibTrans" presStyleCnt="0"/>
      <dgm:spPr/>
    </dgm:pt>
    <dgm:pt modelId="{5D802B06-3DA7-45CB-BEC1-0FDF3B37A118}" type="pres">
      <dgm:prSet presAssocID="{316CD636-B389-4665-ADE4-F21D92D4B9DA}" presName="composite" presStyleCnt="0"/>
      <dgm:spPr/>
    </dgm:pt>
    <dgm:pt modelId="{03D792A2-D932-4E0C-8CA4-18241B6FBAE6}" type="pres">
      <dgm:prSet presAssocID="{316CD636-B389-4665-ADE4-F21D92D4B9DA}" presName="rect1" presStyleLbl="trAlignAcc1" presStyleIdx="4" presStyleCnt="6">
        <dgm:presLayoutVars>
          <dgm:bulletEnabled val="1"/>
        </dgm:presLayoutVars>
      </dgm:prSet>
      <dgm:spPr>
        <a:prstGeom prst="rect">
          <a:avLst/>
        </a:prstGeom>
      </dgm:spPr>
    </dgm:pt>
    <dgm:pt modelId="{889166E5-63E1-4475-B1C5-E0D94595FA00}" type="pres">
      <dgm:prSet presAssocID="{316CD636-B389-4665-ADE4-F21D92D4B9DA}" presName="rect2" presStyleLbl="fgImgPlace1" presStyleIdx="4" presStyleCnt="6"/>
      <dgm:spPr>
        <a:xfrm>
          <a:off x="3964118" y="3401716"/>
          <a:ext cx="797002" cy="1195503"/>
        </a:xfrm>
        <a:prstGeom prst="rect">
          <a:avLst/>
        </a:prstGeom>
        <a:solidFill>
          <a:srgbClr val="C4E46E">
            <a:lumMod val="50000"/>
          </a:srgbClr>
        </a:solidFill>
        <a:ln w="19050" cap="rnd" cmpd="sng" algn="ctr">
          <a:solidFill>
            <a:srgbClr val="FFFFFF">
              <a:hueOff val="0"/>
              <a:satOff val="0"/>
              <a:lumOff val="0"/>
              <a:alphaOff val="0"/>
            </a:srgbClr>
          </a:solidFill>
          <a:prstDash val="solid"/>
        </a:ln>
        <a:effectLst/>
      </dgm:spPr>
    </dgm:pt>
    <dgm:pt modelId="{058ACA2C-C991-4CE6-8B4A-AE9A9220A935}" type="pres">
      <dgm:prSet presAssocID="{C5E6652B-3D64-4FD7-A90D-43044B83880C}" presName="sibTrans" presStyleCnt="0"/>
      <dgm:spPr/>
    </dgm:pt>
    <dgm:pt modelId="{D469855D-3B99-4A35-A9FC-41135F82853E}" type="pres">
      <dgm:prSet presAssocID="{E866D741-73AE-4082-A6B2-2C8D602BBDCF}" presName="composite" presStyleCnt="0"/>
      <dgm:spPr/>
    </dgm:pt>
    <dgm:pt modelId="{71757723-C411-439D-817E-21C3CBB56522}" type="pres">
      <dgm:prSet presAssocID="{E866D741-73AE-4082-A6B2-2C8D602BBDCF}" presName="rect1" presStyleLbl="trAlignAcc1" presStyleIdx="5" presStyleCnt="6">
        <dgm:presLayoutVars>
          <dgm:bulletEnabled val="1"/>
        </dgm:presLayoutVars>
      </dgm:prSet>
      <dgm:spPr>
        <a:prstGeom prst="rect">
          <a:avLst/>
        </a:prstGeom>
      </dgm:spPr>
    </dgm:pt>
    <dgm:pt modelId="{A45EA80C-D7C6-4F66-8941-606A98299D95}" type="pres">
      <dgm:prSet presAssocID="{E866D741-73AE-4082-A6B2-2C8D602BBDCF}" presName="rect2" presStyleLbl="fgImgPlace1" presStyleIdx="5" presStyleCnt="6"/>
      <dgm:spPr>
        <a:solidFill>
          <a:schemeClr val="accent1">
            <a:lumMod val="60000"/>
            <a:lumOff val="40000"/>
          </a:schemeClr>
        </a:solidFill>
      </dgm:spPr>
    </dgm:pt>
  </dgm:ptLst>
  <dgm:cxnLst>
    <dgm:cxn modelId="{38EE1102-38F2-419E-B3E5-FC7C4D406E34}" type="presOf" srcId="{DA04C6DB-0821-402E-9FAA-91DA34586619}" destId="{22A6428F-7276-4095-9EBD-634DB15AACBA}" srcOrd="0" destOrd="0" presId="urn:microsoft.com/office/officeart/2008/layout/PictureStrips"/>
    <dgm:cxn modelId="{A6B59908-7465-4A6D-A5C9-EF2FC83CDBE1}" type="presOf" srcId="{4D5AFF90-7194-4C23-BD5E-0212FD5768AB}" destId="{EB130F2C-2F29-4F97-9715-8801774EC658}" srcOrd="0" destOrd="0" presId="urn:microsoft.com/office/officeart/2008/layout/PictureStrips"/>
    <dgm:cxn modelId="{C5E6DA39-85B2-439A-BE44-B9CED68E2778}" type="presOf" srcId="{621A5FCC-FB59-4EBF-864F-874FF16B6604}" destId="{7C61613E-8138-4C62-9993-5B3E23E3C6CA}" srcOrd="0" destOrd="0" presId="urn:microsoft.com/office/officeart/2008/layout/PictureStrips"/>
    <dgm:cxn modelId="{CFE2D63F-AF52-4585-8934-381E993BE88D}" type="presOf" srcId="{316CD636-B389-4665-ADE4-F21D92D4B9DA}" destId="{03D792A2-D932-4E0C-8CA4-18241B6FBAE6}" srcOrd="0" destOrd="0" presId="urn:microsoft.com/office/officeart/2008/layout/PictureStrips"/>
    <dgm:cxn modelId="{108D4C5C-3A28-4024-A75A-AB76C35A64CE}" srcId="{DA04C6DB-0821-402E-9FAA-91DA34586619}" destId="{316CD636-B389-4665-ADE4-F21D92D4B9DA}" srcOrd="4" destOrd="0" parTransId="{277263B7-49CF-43D2-A2EC-6F5051EBC8E7}" sibTransId="{C5E6652B-3D64-4FD7-A90D-43044B83880C}"/>
    <dgm:cxn modelId="{BAAD994E-6CCC-4B0A-8FE3-5A23CD131C76}" srcId="{4D5AFF90-7194-4C23-BD5E-0212FD5768AB}" destId="{B7693E52-DF0F-463C-9414-32AD4D087B18}" srcOrd="1" destOrd="0" parTransId="{25EB441B-0C07-4678-BF38-49C27C760718}" sibTransId="{08EB4421-F225-4535-8510-9C68CEDC5D45}"/>
    <dgm:cxn modelId="{AB44A654-C9FE-42B7-8262-CFBF18C083D2}" type="presOf" srcId="{B7693E52-DF0F-463C-9414-32AD4D087B18}" destId="{EB130F2C-2F29-4F97-9715-8801774EC658}" srcOrd="0" destOrd="2" presId="urn:microsoft.com/office/officeart/2008/layout/PictureStrips"/>
    <dgm:cxn modelId="{27816077-331B-41A5-BB6F-FC219DA18C05}" type="presOf" srcId="{E866D741-73AE-4082-A6B2-2C8D602BBDCF}" destId="{71757723-C411-439D-817E-21C3CBB56522}" srcOrd="0" destOrd="0" presId="urn:microsoft.com/office/officeart/2008/layout/PictureStrips"/>
    <dgm:cxn modelId="{A406ED59-BFDE-4792-917A-DBEFB1414539}" srcId="{DA04C6DB-0821-402E-9FAA-91DA34586619}" destId="{621A5FCC-FB59-4EBF-864F-874FF16B6604}" srcOrd="1" destOrd="0" parTransId="{B7A943DF-03AB-4583-B051-53C6C7B6D844}" sibTransId="{35952400-9CF3-4441-B5F3-8BFF659F4261}"/>
    <dgm:cxn modelId="{F2D14A7A-4E3F-4CD3-85F4-0F43430F7EF9}" srcId="{4D5AFF90-7194-4C23-BD5E-0212FD5768AB}" destId="{826552C6-BE84-4F37-87F6-E6A7A36E6B3E}" srcOrd="2" destOrd="0" parTransId="{889B7883-EFC9-44F6-8FEB-16D5710E5C60}" sibTransId="{DCE665CA-DDF9-4C6C-BAD6-58C042848CBC}"/>
    <dgm:cxn modelId="{01BA2681-C22B-422F-9602-43DA8EE2105A}" type="presOf" srcId="{826552C6-BE84-4F37-87F6-E6A7A36E6B3E}" destId="{EB130F2C-2F29-4F97-9715-8801774EC658}" srcOrd="0" destOrd="3" presId="urn:microsoft.com/office/officeart/2008/layout/PictureStrips"/>
    <dgm:cxn modelId="{D96F0498-DCA2-4E4B-84A5-124148CCCA16}" srcId="{4D5AFF90-7194-4C23-BD5E-0212FD5768AB}" destId="{0E852651-F437-4405-8B0B-C20928DCD5C2}" srcOrd="0" destOrd="0" parTransId="{80129519-819D-4649-9005-532CDA239FB4}" sibTransId="{901BE4FB-4D92-4BF2-B23B-8630D52A342B}"/>
    <dgm:cxn modelId="{437480A7-274C-477E-99A5-467B5F9F8385}" type="presOf" srcId="{89ACAE3D-94CB-40A9-B7C3-CC5205CD7F7A}" destId="{867D20D7-F8D2-4478-9BD4-70FDB871467E}" srcOrd="0" destOrd="0" presId="urn:microsoft.com/office/officeart/2008/layout/PictureStrips"/>
    <dgm:cxn modelId="{6AA38CC0-73FD-4688-9BE8-C96605D4F928}" srcId="{DA04C6DB-0821-402E-9FAA-91DA34586619}" destId="{B71F1BBD-C245-4E55-AA3B-5081B0480A1B}" srcOrd="3" destOrd="0" parTransId="{261D0182-4594-4704-8E10-721F59AEE7C4}" sibTransId="{84873EF4-08FE-4F19-929B-2182B54C5ED9}"/>
    <dgm:cxn modelId="{9E0A00C4-9D88-49FD-AD7E-8CAA36D422B4}" type="presOf" srcId="{B71F1BBD-C245-4E55-AA3B-5081B0480A1B}" destId="{6DD6C157-8674-4CF2-802D-345EE39FFB6C}" srcOrd="0" destOrd="0" presId="urn:microsoft.com/office/officeart/2008/layout/PictureStrips"/>
    <dgm:cxn modelId="{3E0156C8-4E15-4C94-9D59-82E89EFF91B2}" type="presOf" srcId="{0E852651-F437-4405-8B0B-C20928DCD5C2}" destId="{EB130F2C-2F29-4F97-9715-8801774EC658}" srcOrd="0" destOrd="1" presId="urn:microsoft.com/office/officeart/2008/layout/PictureStrips"/>
    <dgm:cxn modelId="{D4BA0FE6-173B-4EA0-9BB7-7BE7D1F3C8A1}" srcId="{DA04C6DB-0821-402E-9FAA-91DA34586619}" destId="{89ACAE3D-94CB-40A9-B7C3-CC5205CD7F7A}" srcOrd="2" destOrd="0" parTransId="{5476F68E-3892-4C7B-AE8D-DD68A9230998}" sibTransId="{65FFBF10-E3A8-4FC9-90A9-75B715E08DBF}"/>
    <dgm:cxn modelId="{D54231FF-5D04-455C-9748-ACB05D9CEB50}" srcId="{DA04C6DB-0821-402E-9FAA-91DA34586619}" destId="{4D5AFF90-7194-4C23-BD5E-0212FD5768AB}" srcOrd="0" destOrd="0" parTransId="{68CD51BE-8652-441A-8731-8E5B9A764ECF}" sibTransId="{19CD4641-8D35-4D11-B074-650F71BDDFB3}"/>
    <dgm:cxn modelId="{AADE72FF-5EF3-4E89-9E70-109CCE7ED4B4}" srcId="{DA04C6DB-0821-402E-9FAA-91DA34586619}" destId="{E866D741-73AE-4082-A6B2-2C8D602BBDCF}" srcOrd="5" destOrd="0" parTransId="{E07861DB-98E0-43FA-93E7-4D21D037A400}" sibTransId="{059D086A-1E3D-445A-90F9-DC195D7D47A3}"/>
    <dgm:cxn modelId="{CF6551D7-2145-47CB-932C-AD168E35E627}" type="presParOf" srcId="{22A6428F-7276-4095-9EBD-634DB15AACBA}" destId="{2ABCAF10-67A0-46DD-ADFF-C58D8EB14737}" srcOrd="0" destOrd="0" presId="urn:microsoft.com/office/officeart/2008/layout/PictureStrips"/>
    <dgm:cxn modelId="{CA81D3B4-74A2-487B-BC24-87DEE6680B2D}" type="presParOf" srcId="{2ABCAF10-67A0-46DD-ADFF-C58D8EB14737}" destId="{EB130F2C-2F29-4F97-9715-8801774EC658}" srcOrd="0" destOrd="0" presId="urn:microsoft.com/office/officeart/2008/layout/PictureStrips"/>
    <dgm:cxn modelId="{38CEA2C0-1C61-47B3-BA99-024AE31EF976}" type="presParOf" srcId="{2ABCAF10-67A0-46DD-ADFF-C58D8EB14737}" destId="{D6A5762E-822C-424F-8BEC-E09726718D43}" srcOrd="1" destOrd="0" presId="urn:microsoft.com/office/officeart/2008/layout/PictureStrips"/>
    <dgm:cxn modelId="{26E945E0-B35F-4737-912A-454F54449856}" type="presParOf" srcId="{22A6428F-7276-4095-9EBD-634DB15AACBA}" destId="{F2E836B2-E914-448D-B502-ECA1409D6312}" srcOrd="1" destOrd="0" presId="urn:microsoft.com/office/officeart/2008/layout/PictureStrips"/>
    <dgm:cxn modelId="{7AA2C6E4-5938-45DE-A585-008A0B12BCE4}" type="presParOf" srcId="{22A6428F-7276-4095-9EBD-634DB15AACBA}" destId="{EABBAB68-5504-40C2-ADE0-155E6D5BE480}" srcOrd="2" destOrd="0" presId="urn:microsoft.com/office/officeart/2008/layout/PictureStrips"/>
    <dgm:cxn modelId="{645D9C01-1FAC-48B4-879A-9D8BFEE28047}" type="presParOf" srcId="{EABBAB68-5504-40C2-ADE0-155E6D5BE480}" destId="{7C61613E-8138-4C62-9993-5B3E23E3C6CA}" srcOrd="0" destOrd="0" presId="urn:microsoft.com/office/officeart/2008/layout/PictureStrips"/>
    <dgm:cxn modelId="{ECBED673-200B-4FBF-A7EC-00015C7576DA}" type="presParOf" srcId="{EABBAB68-5504-40C2-ADE0-155E6D5BE480}" destId="{DA9B7244-FB18-4874-B217-10AF340EF5F1}" srcOrd="1" destOrd="0" presId="urn:microsoft.com/office/officeart/2008/layout/PictureStrips"/>
    <dgm:cxn modelId="{94B47320-789B-4DBD-97BF-E8FE84A31FFB}" type="presParOf" srcId="{22A6428F-7276-4095-9EBD-634DB15AACBA}" destId="{D8278A26-6F01-413A-81BD-30EF43E35AD7}" srcOrd="3" destOrd="0" presId="urn:microsoft.com/office/officeart/2008/layout/PictureStrips"/>
    <dgm:cxn modelId="{954AF94C-69FB-4ED9-9D3F-846EC140D4C3}" type="presParOf" srcId="{22A6428F-7276-4095-9EBD-634DB15AACBA}" destId="{09B6CE83-BCED-44AF-9B73-7D24DF87EDB4}" srcOrd="4" destOrd="0" presId="urn:microsoft.com/office/officeart/2008/layout/PictureStrips"/>
    <dgm:cxn modelId="{37E9DDDC-2630-4AE7-9351-3C11723D675B}" type="presParOf" srcId="{09B6CE83-BCED-44AF-9B73-7D24DF87EDB4}" destId="{867D20D7-F8D2-4478-9BD4-70FDB871467E}" srcOrd="0" destOrd="0" presId="urn:microsoft.com/office/officeart/2008/layout/PictureStrips"/>
    <dgm:cxn modelId="{89AFD18E-6766-4CC1-B9B2-415FA8667254}" type="presParOf" srcId="{09B6CE83-BCED-44AF-9B73-7D24DF87EDB4}" destId="{0ACCD1E3-823C-423F-A407-F795923FCF00}" srcOrd="1" destOrd="0" presId="urn:microsoft.com/office/officeart/2008/layout/PictureStrips"/>
    <dgm:cxn modelId="{46837C7B-4B34-4E26-84D2-82A73F1BC883}" type="presParOf" srcId="{22A6428F-7276-4095-9EBD-634DB15AACBA}" destId="{B83BBBF0-4AF8-442B-9613-612E33C606B4}" srcOrd="5" destOrd="0" presId="urn:microsoft.com/office/officeart/2008/layout/PictureStrips"/>
    <dgm:cxn modelId="{2FACF15C-772C-4933-9490-5F3724F9F8B2}" type="presParOf" srcId="{22A6428F-7276-4095-9EBD-634DB15AACBA}" destId="{C020D0D9-F2A3-4700-A5C5-FEB35BAB50CD}" srcOrd="6" destOrd="0" presId="urn:microsoft.com/office/officeart/2008/layout/PictureStrips"/>
    <dgm:cxn modelId="{342AE996-4821-4526-BF84-C1E05F631BE3}" type="presParOf" srcId="{C020D0D9-F2A3-4700-A5C5-FEB35BAB50CD}" destId="{6DD6C157-8674-4CF2-802D-345EE39FFB6C}" srcOrd="0" destOrd="0" presId="urn:microsoft.com/office/officeart/2008/layout/PictureStrips"/>
    <dgm:cxn modelId="{5D6624A9-1373-4485-84A4-87D9408BEF12}" type="presParOf" srcId="{C020D0D9-F2A3-4700-A5C5-FEB35BAB50CD}" destId="{4C08FF85-B0BD-4FF0-863C-0FCF99EE0047}" srcOrd="1" destOrd="0" presId="urn:microsoft.com/office/officeart/2008/layout/PictureStrips"/>
    <dgm:cxn modelId="{A7028E90-0F75-4533-90F3-0021ED874CDF}" type="presParOf" srcId="{22A6428F-7276-4095-9EBD-634DB15AACBA}" destId="{03C3E833-940B-4655-99B8-5F554FDDF367}" srcOrd="7" destOrd="0" presId="urn:microsoft.com/office/officeart/2008/layout/PictureStrips"/>
    <dgm:cxn modelId="{F7DF7EE0-9F84-4FDA-A69A-BF1C44F44D13}" type="presParOf" srcId="{22A6428F-7276-4095-9EBD-634DB15AACBA}" destId="{5D802B06-3DA7-45CB-BEC1-0FDF3B37A118}" srcOrd="8" destOrd="0" presId="urn:microsoft.com/office/officeart/2008/layout/PictureStrips"/>
    <dgm:cxn modelId="{C435DED3-7D37-413C-A8A1-43C2BD3194C9}" type="presParOf" srcId="{5D802B06-3DA7-45CB-BEC1-0FDF3B37A118}" destId="{03D792A2-D932-4E0C-8CA4-18241B6FBAE6}" srcOrd="0" destOrd="0" presId="urn:microsoft.com/office/officeart/2008/layout/PictureStrips"/>
    <dgm:cxn modelId="{B5F32E55-5EAD-432E-AF5C-0B013B4ACC03}" type="presParOf" srcId="{5D802B06-3DA7-45CB-BEC1-0FDF3B37A118}" destId="{889166E5-63E1-4475-B1C5-E0D94595FA00}" srcOrd="1" destOrd="0" presId="urn:microsoft.com/office/officeart/2008/layout/PictureStrips"/>
    <dgm:cxn modelId="{16E32165-B8E5-4321-8F31-8350D7FB1896}" type="presParOf" srcId="{22A6428F-7276-4095-9EBD-634DB15AACBA}" destId="{058ACA2C-C991-4CE6-8B4A-AE9A9220A935}" srcOrd="9" destOrd="0" presId="urn:microsoft.com/office/officeart/2008/layout/PictureStrips"/>
    <dgm:cxn modelId="{D81EA435-F9F1-49BE-82C8-5A810F562B0B}" type="presParOf" srcId="{22A6428F-7276-4095-9EBD-634DB15AACBA}" destId="{D469855D-3B99-4A35-A9FC-41135F82853E}" srcOrd="10" destOrd="0" presId="urn:microsoft.com/office/officeart/2008/layout/PictureStrips"/>
    <dgm:cxn modelId="{5DDF0785-D156-49B1-AA69-BBD3BFE6F375}" type="presParOf" srcId="{D469855D-3B99-4A35-A9FC-41135F82853E}" destId="{71757723-C411-439D-817E-21C3CBB56522}" srcOrd="0" destOrd="0" presId="urn:microsoft.com/office/officeart/2008/layout/PictureStrips"/>
    <dgm:cxn modelId="{0FF7562F-6CAB-4483-BD41-5CAB5B775785}" type="presParOf" srcId="{D469855D-3B99-4A35-A9FC-41135F82853E}" destId="{A45EA80C-D7C6-4F66-8941-606A98299D9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2D2876F5-03A0-412C-8E67-31A1B5ECCE32}"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tr-TR"/>
        </a:p>
      </dgm:t>
    </dgm:pt>
    <dgm:pt modelId="{5962FCD9-F98E-4484-AD60-D373E8D1D7D8}">
      <dgm:prSet phldrT="[Metin]" custT="1"/>
      <dgm:spPr/>
      <dgm:t>
        <a:bodyPr/>
        <a:lstStyle/>
        <a:p>
          <a:r>
            <a:rPr lang="tr-TR" sz="2400" dirty="0">
              <a:solidFill>
                <a:schemeClr val="accent4">
                  <a:lumMod val="75000"/>
                </a:schemeClr>
              </a:solidFill>
            </a:rPr>
            <a:t>Program Kapsamına Alınma Başvurusu</a:t>
          </a:r>
        </a:p>
      </dgm:t>
    </dgm:pt>
    <dgm:pt modelId="{A6E3092D-99B2-4C5A-8C10-687CA9F931F0}" type="parTrans" cxnId="{E9E193B0-33A7-4554-A20C-EEACCFA6F2AD}">
      <dgm:prSet/>
      <dgm:spPr/>
      <dgm:t>
        <a:bodyPr/>
        <a:lstStyle/>
        <a:p>
          <a:endParaRPr lang="tr-TR"/>
        </a:p>
      </dgm:t>
    </dgm:pt>
    <dgm:pt modelId="{2D81D704-95EE-4FF8-8E82-618225A0936E}" type="sibTrans" cxnId="{E9E193B0-33A7-4554-A20C-EEACCFA6F2AD}">
      <dgm:prSet/>
      <dgm:spPr/>
      <dgm:t>
        <a:bodyPr/>
        <a:lstStyle/>
        <a:p>
          <a:endParaRPr lang="tr-TR" dirty="0"/>
        </a:p>
      </dgm:t>
    </dgm:pt>
    <dgm:pt modelId="{12E1E621-DF00-4960-A37D-30B34BB17B8C}">
      <dgm:prSet phldrT="[Metin]" custT="1"/>
      <dgm:spPr/>
      <dgm:t>
        <a:bodyPr/>
        <a:lstStyle/>
        <a:p>
          <a:r>
            <a:rPr lang="tr-TR" sz="2000" dirty="0">
              <a:solidFill>
                <a:srgbClr val="000000"/>
              </a:solidFill>
            </a:rPr>
            <a:t>Bakanlığımızca başvurunun incelenmesi</a:t>
          </a:r>
        </a:p>
      </dgm:t>
    </dgm:pt>
    <dgm:pt modelId="{8A0B6E15-38F1-4DEC-8FE0-84EF2ECC77D9}" type="parTrans" cxnId="{F1A65751-15CE-4DB4-8346-157BD60E1D4B}">
      <dgm:prSet/>
      <dgm:spPr/>
      <dgm:t>
        <a:bodyPr/>
        <a:lstStyle/>
        <a:p>
          <a:endParaRPr lang="tr-TR"/>
        </a:p>
      </dgm:t>
    </dgm:pt>
    <dgm:pt modelId="{048C3878-3DB2-49D3-81B4-96F9DDFB81EC}" type="sibTrans" cxnId="{F1A65751-15CE-4DB4-8346-157BD60E1D4B}">
      <dgm:prSet/>
      <dgm:spPr/>
      <dgm:t>
        <a:bodyPr/>
        <a:lstStyle/>
        <a:p>
          <a:endParaRPr lang="tr-TR"/>
        </a:p>
      </dgm:t>
    </dgm:pt>
    <dgm:pt modelId="{96F5A0C4-DBF9-4A47-B9F6-974AF23A745E}">
      <dgm:prSet phldrT="[Metin]" custT="1"/>
      <dgm:spPr/>
      <dgm:t>
        <a:bodyPr/>
        <a:lstStyle/>
        <a:p>
          <a:r>
            <a:rPr lang="tr-TR" sz="2000" dirty="0">
              <a:solidFill>
                <a:srgbClr val="000000"/>
              </a:solidFill>
            </a:rPr>
            <a:t>Ön inceleme çalışması için Yönetim Danışmanlığı firmasının atanması</a:t>
          </a:r>
        </a:p>
      </dgm:t>
    </dgm:pt>
    <dgm:pt modelId="{DCA53C27-03A1-4F49-A8B7-C781EEC386FB}" type="parTrans" cxnId="{3B5EE2DD-5E9A-401F-BEEA-AE3FB5950D45}">
      <dgm:prSet/>
      <dgm:spPr/>
      <dgm:t>
        <a:bodyPr/>
        <a:lstStyle/>
        <a:p>
          <a:endParaRPr lang="tr-TR"/>
        </a:p>
      </dgm:t>
    </dgm:pt>
    <dgm:pt modelId="{B61C4B68-70F6-44B5-B293-12758A345DF8}" type="sibTrans" cxnId="{3B5EE2DD-5E9A-401F-BEEA-AE3FB5950D45}">
      <dgm:prSet/>
      <dgm:spPr/>
      <dgm:t>
        <a:bodyPr/>
        <a:lstStyle/>
        <a:p>
          <a:endParaRPr lang="tr-TR"/>
        </a:p>
      </dgm:t>
    </dgm:pt>
    <dgm:pt modelId="{D66BF540-958F-449D-8986-B21151B0B1D0}">
      <dgm:prSet phldrT="[Metin]" custT="1"/>
      <dgm:spPr/>
      <dgm:t>
        <a:bodyPr/>
        <a:lstStyle/>
        <a:p>
          <a:r>
            <a:rPr lang="tr-TR" sz="2400" dirty="0">
              <a:solidFill>
                <a:schemeClr val="accent4">
                  <a:lumMod val="75000"/>
                </a:schemeClr>
              </a:solidFill>
            </a:rPr>
            <a:t>Ön İnceleme Çalışması</a:t>
          </a:r>
        </a:p>
      </dgm:t>
    </dgm:pt>
    <dgm:pt modelId="{05D443E6-7E07-4C8E-9A1C-BBBF1AA91FB0}" type="parTrans" cxnId="{94F5BFFF-E67A-464D-9E06-B4339630FA40}">
      <dgm:prSet/>
      <dgm:spPr/>
      <dgm:t>
        <a:bodyPr/>
        <a:lstStyle/>
        <a:p>
          <a:endParaRPr lang="tr-TR"/>
        </a:p>
      </dgm:t>
    </dgm:pt>
    <dgm:pt modelId="{388C1EFB-69D4-44AF-A723-D43D84B4610D}" type="sibTrans" cxnId="{94F5BFFF-E67A-464D-9E06-B4339630FA40}">
      <dgm:prSet/>
      <dgm:spPr/>
      <dgm:t>
        <a:bodyPr/>
        <a:lstStyle/>
        <a:p>
          <a:endParaRPr lang="tr-TR" dirty="0"/>
        </a:p>
      </dgm:t>
    </dgm:pt>
    <dgm:pt modelId="{D2874112-3787-47B4-B15D-84D51E28EC94}">
      <dgm:prSet phldrT="[Metin]" custT="1"/>
      <dgm:spPr/>
      <dgm:t>
        <a:bodyPr/>
        <a:lstStyle/>
        <a:p>
          <a:r>
            <a:rPr lang="tr-TR" sz="2000" dirty="0">
              <a:solidFill>
                <a:srgbClr val="000000"/>
              </a:solidFill>
            </a:rPr>
            <a:t>Ön inceleme ziyaretinin gerçekleştirilmesi</a:t>
          </a:r>
        </a:p>
      </dgm:t>
    </dgm:pt>
    <dgm:pt modelId="{39E57D0F-84B4-42C5-8AB7-D05AB5C01326}" type="parTrans" cxnId="{206E6733-3F74-42BC-8DD0-FA38C7E1E7F6}">
      <dgm:prSet/>
      <dgm:spPr/>
      <dgm:t>
        <a:bodyPr/>
        <a:lstStyle/>
        <a:p>
          <a:endParaRPr lang="tr-TR"/>
        </a:p>
      </dgm:t>
    </dgm:pt>
    <dgm:pt modelId="{A7586E67-8DE0-4B11-9648-6EA7B6071C85}" type="sibTrans" cxnId="{206E6733-3F74-42BC-8DD0-FA38C7E1E7F6}">
      <dgm:prSet/>
      <dgm:spPr/>
      <dgm:t>
        <a:bodyPr/>
        <a:lstStyle/>
        <a:p>
          <a:endParaRPr lang="tr-TR"/>
        </a:p>
      </dgm:t>
    </dgm:pt>
    <dgm:pt modelId="{1B511D9C-B9E1-457D-BE52-EF0CA52FF689}">
      <dgm:prSet phldrT="[Metin]" custT="1"/>
      <dgm:spPr/>
      <dgm:t>
        <a:bodyPr/>
        <a:lstStyle/>
        <a:p>
          <a:r>
            <a:rPr lang="tr-TR" sz="2000" dirty="0">
              <a:solidFill>
                <a:srgbClr val="000000"/>
              </a:solidFill>
            </a:rPr>
            <a:t>İnceleme raporunun Bakanlığımıza iletilmesi</a:t>
          </a:r>
        </a:p>
      </dgm:t>
    </dgm:pt>
    <dgm:pt modelId="{3D9E221E-836A-4496-A7A3-2DD3023FB91E}" type="parTrans" cxnId="{BB896821-753C-4A41-B73B-454845A24661}">
      <dgm:prSet/>
      <dgm:spPr/>
      <dgm:t>
        <a:bodyPr/>
        <a:lstStyle/>
        <a:p>
          <a:endParaRPr lang="tr-TR"/>
        </a:p>
      </dgm:t>
    </dgm:pt>
    <dgm:pt modelId="{4731A96D-95CD-4EB8-B594-E625975EB316}" type="sibTrans" cxnId="{BB896821-753C-4A41-B73B-454845A24661}">
      <dgm:prSet/>
      <dgm:spPr/>
      <dgm:t>
        <a:bodyPr/>
        <a:lstStyle/>
        <a:p>
          <a:endParaRPr lang="tr-TR"/>
        </a:p>
      </dgm:t>
    </dgm:pt>
    <dgm:pt modelId="{7CB987CE-F61E-4C04-B11A-910F73F81EEE}">
      <dgm:prSet phldrT="[Metin]" custT="1"/>
      <dgm:spPr/>
      <dgm:t>
        <a:bodyPr/>
        <a:lstStyle/>
        <a:p>
          <a:r>
            <a:rPr lang="tr-TR" sz="2400" dirty="0">
              <a:solidFill>
                <a:schemeClr val="accent4">
                  <a:lumMod val="75000"/>
                </a:schemeClr>
              </a:solidFill>
            </a:rPr>
            <a:t>Değerlendirme</a:t>
          </a:r>
          <a:endParaRPr lang="tr-TR" sz="3000" dirty="0">
            <a:solidFill>
              <a:schemeClr val="accent4">
                <a:lumMod val="75000"/>
              </a:schemeClr>
            </a:solidFill>
          </a:endParaRPr>
        </a:p>
      </dgm:t>
    </dgm:pt>
    <dgm:pt modelId="{64C87646-F4BA-49CB-AC46-3395C57BE50F}" type="parTrans" cxnId="{D58FA9FF-9C29-43BF-806B-88F15A79DFA5}">
      <dgm:prSet/>
      <dgm:spPr/>
      <dgm:t>
        <a:bodyPr/>
        <a:lstStyle/>
        <a:p>
          <a:endParaRPr lang="tr-TR"/>
        </a:p>
      </dgm:t>
    </dgm:pt>
    <dgm:pt modelId="{C8B857A5-25C4-4FBF-9298-41DCF8322A4E}" type="sibTrans" cxnId="{D58FA9FF-9C29-43BF-806B-88F15A79DFA5}">
      <dgm:prSet/>
      <dgm:spPr/>
      <dgm:t>
        <a:bodyPr/>
        <a:lstStyle/>
        <a:p>
          <a:endParaRPr lang="tr-TR"/>
        </a:p>
      </dgm:t>
    </dgm:pt>
    <dgm:pt modelId="{D0B80EC0-A1F9-4D39-B5D4-C588CE16597D}">
      <dgm:prSet phldrT="[Metin]" custT="1"/>
      <dgm:spPr/>
      <dgm:t>
        <a:bodyPr/>
        <a:lstStyle/>
        <a:p>
          <a:r>
            <a:rPr lang="tr-TR" sz="2000" dirty="0">
              <a:solidFill>
                <a:srgbClr val="000000"/>
              </a:solidFill>
            </a:rPr>
            <a:t>Raporun Bakanlığımızca puanlandırılması ve değerlendirilmesi</a:t>
          </a:r>
        </a:p>
      </dgm:t>
    </dgm:pt>
    <dgm:pt modelId="{F18890B2-C43D-4335-92B2-1CBC59C4BC73}" type="parTrans" cxnId="{99A8B348-BF4F-4C99-A4A6-8B487B68A5BB}">
      <dgm:prSet/>
      <dgm:spPr/>
      <dgm:t>
        <a:bodyPr/>
        <a:lstStyle/>
        <a:p>
          <a:endParaRPr lang="tr-TR"/>
        </a:p>
      </dgm:t>
    </dgm:pt>
    <dgm:pt modelId="{F7A49FF3-7B4D-4472-985E-65DE548995A0}" type="sibTrans" cxnId="{99A8B348-BF4F-4C99-A4A6-8B487B68A5BB}">
      <dgm:prSet/>
      <dgm:spPr/>
      <dgm:t>
        <a:bodyPr/>
        <a:lstStyle/>
        <a:p>
          <a:endParaRPr lang="tr-TR"/>
        </a:p>
      </dgm:t>
    </dgm:pt>
    <dgm:pt modelId="{2FE0CA02-4924-4350-8C0A-5A85BC7FB0C5}" type="pres">
      <dgm:prSet presAssocID="{2D2876F5-03A0-412C-8E67-31A1B5ECCE32}" presName="outerComposite" presStyleCnt="0">
        <dgm:presLayoutVars>
          <dgm:chMax val="5"/>
          <dgm:dir/>
          <dgm:resizeHandles val="exact"/>
        </dgm:presLayoutVars>
      </dgm:prSet>
      <dgm:spPr/>
    </dgm:pt>
    <dgm:pt modelId="{F4945C07-3DEB-4E62-A522-6FBCFA771CC1}" type="pres">
      <dgm:prSet presAssocID="{2D2876F5-03A0-412C-8E67-31A1B5ECCE32}" presName="dummyMaxCanvas" presStyleCnt="0">
        <dgm:presLayoutVars/>
      </dgm:prSet>
      <dgm:spPr/>
    </dgm:pt>
    <dgm:pt modelId="{95BEF11A-3876-472E-8250-85CC02F1F450}" type="pres">
      <dgm:prSet presAssocID="{2D2876F5-03A0-412C-8E67-31A1B5ECCE32}" presName="ThreeNodes_1" presStyleLbl="node1" presStyleIdx="0" presStyleCnt="3">
        <dgm:presLayoutVars>
          <dgm:bulletEnabled val="1"/>
        </dgm:presLayoutVars>
      </dgm:prSet>
      <dgm:spPr/>
    </dgm:pt>
    <dgm:pt modelId="{75916E70-CC72-4598-ABE7-130BBF247F9E}" type="pres">
      <dgm:prSet presAssocID="{2D2876F5-03A0-412C-8E67-31A1B5ECCE32}" presName="ThreeNodes_2" presStyleLbl="node1" presStyleIdx="1" presStyleCnt="3">
        <dgm:presLayoutVars>
          <dgm:bulletEnabled val="1"/>
        </dgm:presLayoutVars>
      </dgm:prSet>
      <dgm:spPr/>
    </dgm:pt>
    <dgm:pt modelId="{0A802B90-A053-44D1-B084-DB3B5DAE2813}" type="pres">
      <dgm:prSet presAssocID="{2D2876F5-03A0-412C-8E67-31A1B5ECCE32}" presName="ThreeNodes_3" presStyleLbl="node1" presStyleIdx="2" presStyleCnt="3">
        <dgm:presLayoutVars>
          <dgm:bulletEnabled val="1"/>
        </dgm:presLayoutVars>
      </dgm:prSet>
      <dgm:spPr/>
    </dgm:pt>
    <dgm:pt modelId="{50D662A1-0F3C-4A2A-ABB7-70282237495F}" type="pres">
      <dgm:prSet presAssocID="{2D2876F5-03A0-412C-8E67-31A1B5ECCE32}" presName="ThreeConn_1-2" presStyleLbl="fgAccFollowNode1" presStyleIdx="0" presStyleCnt="2">
        <dgm:presLayoutVars>
          <dgm:bulletEnabled val="1"/>
        </dgm:presLayoutVars>
      </dgm:prSet>
      <dgm:spPr/>
    </dgm:pt>
    <dgm:pt modelId="{695FD059-0262-4E62-8470-7122F6783BC8}" type="pres">
      <dgm:prSet presAssocID="{2D2876F5-03A0-412C-8E67-31A1B5ECCE32}" presName="ThreeConn_2-3" presStyleLbl="fgAccFollowNode1" presStyleIdx="1" presStyleCnt="2">
        <dgm:presLayoutVars>
          <dgm:bulletEnabled val="1"/>
        </dgm:presLayoutVars>
      </dgm:prSet>
      <dgm:spPr/>
    </dgm:pt>
    <dgm:pt modelId="{540680B1-6A31-49AD-8006-E75C103A2F41}" type="pres">
      <dgm:prSet presAssocID="{2D2876F5-03A0-412C-8E67-31A1B5ECCE32}" presName="ThreeNodes_1_text" presStyleLbl="node1" presStyleIdx="2" presStyleCnt="3">
        <dgm:presLayoutVars>
          <dgm:bulletEnabled val="1"/>
        </dgm:presLayoutVars>
      </dgm:prSet>
      <dgm:spPr/>
    </dgm:pt>
    <dgm:pt modelId="{BD48B112-308D-4E59-9531-AA0A42FF575D}" type="pres">
      <dgm:prSet presAssocID="{2D2876F5-03A0-412C-8E67-31A1B5ECCE32}" presName="ThreeNodes_2_text" presStyleLbl="node1" presStyleIdx="2" presStyleCnt="3">
        <dgm:presLayoutVars>
          <dgm:bulletEnabled val="1"/>
        </dgm:presLayoutVars>
      </dgm:prSet>
      <dgm:spPr/>
    </dgm:pt>
    <dgm:pt modelId="{0210B596-C72C-4E71-9551-F2EBCBE3B211}" type="pres">
      <dgm:prSet presAssocID="{2D2876F5-03A0-412C-8E67-31A1B5ECCE32}" presName="ThreeNodes_3_text" presStyleLbl="node1" presStyleIdx="2" presStyleCnt="3">
        <dgm:presLayoutVars>
          <dgm:bulletEnabled val="1"/>
        </dgm:presLayoutVars>
      </dgm:prSet>
      <dgm:spPr/>
    </dgm:pt>
  </dgm:ptLst>
  <dgm:cxnLst>
    <dgm:cxn modelId="{09D4B405-63F8-4F1E-8F34-E74CDE93CC7F}" type="presOf" srcId="{1B511D9C-B9E1-457D-BE52-EF0CA52FF689}" destId="{75916E70-CC72-4598-ABE7-130BBF247F9E}" srcOrd="0" destOrd="2" presId="urn:microsoft.com/office/officeart/2005/8/layout/vProcess5"/>
    <dgm:cxn modelId="{3DFBDE0B-F91F-40F1-92A3-11A407C7F6DB}" type="presOf" srcId="{388C1EFB-69D4-44AF-A723-D43D84B4610D}" destId="{695FD059-0262-4E62-8470-7122F6783BC8}" srcOrd="0" destOrd="0" presId="urn:microsoft.com/office/officeart/2005/8/layout/vProcess5"/>
    <dgm:cxn modelId="{19DA9D15-5544-475C-B5BC-951C0BA85184}" type="presOf" srcId="{D0B80EC0-A1F9-4D39-B5D4-C588CE16597D}" destId="{0210B596-C72C-4E71-9551-F2EBCBE3B211}" srcOrd="1" destOrd="1" presId="urn:microsoft.com/office/officeart/2005/8/layout/vProcess5"/>
    <dgm:cxn modelId="{B3934B1D-8C53-4A8D-9526-BAFFF1D23945}" type="presOf" srcId="{D66BF540-958F-449D-8986-B21151B0B1D0}" destId="{BD48B112-308D-4E59-9531-AA0A42FF575D}" srcOrd="1" destOrd="0" presId="urn:microsoft.com/office/officeart/2005/8/layout/vProcess5"/>
    <dgm:cxn modelId="{BB896821-753C-4A41-B73B-454845A24661}" srcId="{D66BF540-958F-449D-8986-B21151B0B1D0}" destId="{1B511D9C-B9E1-457D-BE52-EF0CA52FF689}" srcOrd="1" destOrd="0" parTransId="{3D9E221E-836A-4496-A7A3-2DD3023FB91E}" sibTransId="{4731A96D-95CD-4EB8-B594-E625975EB316}"/>
    <dgm:cxn modelId="{FFD45925-9FC8-4080-B857-92F84E21938E}" type="presOf" srcId="{D66BF540-958F-449D-8986-B21151B0B1D0}" destId="{75916E70-CC72-4598-ABE7-130BBF247F9E}" srcOrd="0" destOrd="0" presId="urn:microsoft.com/office/officeart/2005/8/layout/vProcess5"/>
    <dgm:cxn modelId="{677E0A30-CC4A-4E2A-B728-50E41C43FAC7}" type="presOf" srcId="{12E1E621-DF00-4960-A37D-30B34BB17B8C}" destId="{540680B1-6A31-49AD-8006-E75C103A2F41}" srcOrd="1" destOrd="1" presId="urn:microsoft.com/office/officeart/2005/8/layout/vProcess5"/>
    <dgm:cxn modelId="{206E6733-3F74-42BC-8DD0-FA38C7E1E7F6}" srcId="{D66BF540-958F-449D-8986-B21151B0B1D0}" destId="{D2874112-3787-47B4-B15D-84D51E28EC94}" srcOrd="0" destOrd="0" parTransId="{39E57D0F-84B4-42C5-8AB7-D05AB5C01326}" sibTransId="{A7586E67-8DE0-4B11-9648-6EA7B6071C85}"/>
    <dgm:cxn modelId="{BC268460-DA40-4E90-8A9A-0AEE63E8474A}" type="presOf" srcId="{7CB987CE-F61E-4C04-B11A-910F73F81EEE}" destId="{0A802B90-A053-44D1-B084-DB3B5DAE2813}" srcOrd="0" destOrd="0" presId="urn:microsoft.com/office/officeart/2005/8/layout/vProcess5"/>
    <dgm:cxn modelId="{35DF9260-657E-465B-930C-247E262CF3AF}" type="presOf" srcId="{D0B80EC0-A1F9-4D39-B5D4-C588CE16597D}" destId="{0A802B90-A053-44D1-B084-DB3B5DAE2813}" srcOrd="0" destOrd="1" presId="urn:microsoft.com/office/officeart/2005/8/layout/vProcess5"/>
    <dgm:cxn modelId="{99A8B348-BF4F-4C99-A4A6-8B487B68A5BB}" srcId="{7CB987CE-F61E-4C04-B11A-910F73F81EEE}" destId="{D0B80EC0-A1F9-4D39-B5D4-C588CE16597D}" srcOrd="0" destOrd="0" parTransId="{F18890B2-C43D-4335-92B2-1CBC59C4BC73}" sibTransId="{F7A49FF3-7B4D-4472-985E-65DE548995A0}"/>
    <dgm:cxn modelId="{F1A65751-15CE-4DB4-8346-157BD60E1D4B}" srcId="{5962FCD9-F98E-4484-AD60-D373E8D1D7D8}" destId="{12E1E621-DF00-4960-A37D-30B34BB17B8C}" srcOrd="0" destOrd="0" parTransId="{8A0B6E15-38F1-4DEC-8FE0-84EF2ECC77D9}" sibTransId="{048C3878-3DB2-49D3-81B4-96F9DDFB81EC}"/>
    <dgm:cxn modelId="{6CAA5E52-78EA-4F13-B290-F6F2F94AA295}" type="presOf" srcId="{96F5A0C4-DBF9-4A47-B9F6-974AF23A745E}" destId="{540680B1-6A31-49AD-8006-E75C103A2F41}" srcOrd="1" destOrd="2" presId="urn:microsoft.com/office/officeart/2005/8/layout/vProcess5"/>
    <dgm:cxn modelId="{393F4D92-ECFA-4DED-9B8F-CB729504E95E}" type="presOf" srcId="{5962FCD9-F98E-4484-AD60-D373E8D1D7D8}" destId="{95BEF11A-3876-472E-8250-85CC02F1F450}" srcOrd="0" destOrd="0" presId="urn:microsoft.com/office/officeart/2005/8/layout/vProcess5"/>
    <dgm:cxn modelId="{E9E193B0-33A7-4554-A20C-EEACCFA6F2AD}" srcId="{2D2876F5-03A0-412C-8E67-31A1B5ECCE32}" destId="{5962FCD9-F98E-4484-AD60-D373E8D1D7D8}" srcOrd="0" destOrd="0" parTransId="{A6E3092D-99B2-4C5A-8C10-687CA9F931F0}" sibTransId="{2D81D704-95EE-4FF8-8E82-618225A0936E}"/>
    <dgm:cxn modelId="{9BC187B3-BFA6-4222-B998-4D88030CB91B}" type="presOf" srcId="{5962FCD9-F98E-4484-AD60-D373E8D1D7D8}" destId="{540680B1-6A31-49AD-8006-E75C103A2F41}" srcOrd="1" destOrd="0" presId="urn:microsoft.com/office/officeart/2005/8/layout/vProcess5"/>
    <dgm:cxn modelId="{22E326DA-CF2E-46A7-8A15-FBF9E5F1BB9E}" type="presOf" srcId="{2D81D704-95EE-4FF8-8E82-618225A0936E}" destId="{50D662A1-0F3C-4A2A-ABB7-70282237495F}" srcOrd="0" destOrd="0" presId="urn:microsoft.com/office/officeart/2005/8/layout/vProcess5"/>
    <dgm:cxn modelId="{18B9C5DC-F977-4D88-A083-777AD7224884}" type="presOf" srcId="{1B511D9C-B9E1-457D-BE52-EF0CA52FF689}" destId="{BD48B112-308D-4E59-9531-AA0A42FF575D}" srcOrd="1" destOrd="2" presId="urn:microsoft.com/office/officeart/2005/8/layout/vProcess5"/>
    <dgm:cxn modelId="{3B5EE2DD-5E9A-401F-BEEA-AE3FB5950D45}" srcId="{5962FCD9-F98E-4484-AD60-D373E8D1D7D8}" destId="{96F5A0C4-DBF9-4A47-B9F6-974AF23A745E}" srcOrd="1" destOrd="0" parTransId="{DCA53C27-03A1-4F49-A8B7-C781EEC386FB}" sibTransId="{B61C4B68-70F6-44B5-B293-12758A345DF8}"/>
    <dgm:cxn modelId="{4A48C6E3-3ECD-4778-A1FD-41AF99384A93}" type="presOf" srcId="{2D2876F5-03A0-412C-8E67-31A1B5ECCE32}" destId="{2FE0CA02-4924-4350-8C0A-5A85BC7FB0C5}" srcOrd="0" destOrd="0" presId="urn:microsoft.com/office/officeart/2005/8/layout/vProcess5"/>
    <dgm:cxn modelId="{7A625DE4-5990-484A-875E-B8867E8C3DB4}" type="presOf" srcId="{D2874112-3787-47B4-B15D-84D51E28EC94}" destId="{BD48B112-308D-4E59-9531-AA0A42FF575D}" srcOrd="1" destOrd="1" presId="urn:microsoft.com/office/officeart/2005/8/layout/vProcess5"/>
    <dgm:cxn modelId="{48E4C6EE-5253-4185-A51A-02B82CC49417}" type="presOf" srcId="{12E1E621-DF00-4960-A37D-30B34BB17B8C}" destId="{95BEF11A-3876-472E-8250-85CC02F1F450}" srcOrd="0" destOrd="1" presId="urn:microsoft.com/office/officeart/2005/8/layout/vProcess5"/>
    <dgm:cxn modelId="{149A5FF2-F6C1-44C9-821E-E0A9CECB02F0}" type="presOf" srcId="{7CB987CE-F61E-4C04-B11A-910F73F81EEE}" destId="{0210B596-C72C-4E71-9551-F2EBCBE3B211}" srcOrd="1" destOrd="0" presId="urn:microsoft.com/office/officeart/2005/8/layout/vProcess5"/>
    <dgm:cxn modelId="{4474C6F9-8A64-4A5A-8D5C-FC5716841204}" type="presOf" srcId="{D2874112-3787-47B4-B15D-84D51E28EC94}" destId="{75916E70-CC72-4598-ABE7-130BBF247F9E}" srcOrd="0" destOrd="1" presId="urn:microsoft.com/office/officeart/2005/8/layout/vProcess5"/>
    <dgm:cxn modelId="{51FC06FD-0952-4C3C-9E9C-8D7BD8AE4B88}" type="presOf" srcId="{96F5A0C4-DBF9-4A47-B9F6-974AF23A745E}" destId="{95BEF11A-3876-472E-8250-85CC02F1F450}" srcOrd="0" destOrd="2" presId="urn:microsoft.com/office/officeart/2005/8/layout/vProcess5"/>
    <dgm:cxn modelId="{D58FA9FF-9C29-43BF-806B-88F15A79DFA5}" srcId="{2D2876F5-03A0-412C-8E67-31A1B5ECCE32}" destId="{7CB987CE-F61E-4C04-B11A-910F73F81EEE}" srcOrd="2" destOrd="0" parTransId="{64C87646-F4BA-49CB-AC46-3395C57BE50F}" sibTransId="{C8B857A5-25C4-4FBF-9298-41DCF8322A4E}"/>
    <dgm:cxn modelId="{94F5BFFF-E67A-464D-9E06-B4339630FA40}" srcId="{2D2876F5-03A0-412C-8E67-31A1B5ECCE32}" destId="{D66BF540-958F-449D-8986-B21151B0B1D0}" srcOrd="1" destOrd="0" parTransId="{05D443E6-7E07-4C8E-9A1C-BBBF1AA91FB0}" sibTransId="{388C1EFB-69D4-44AF-A723-D43D84B4610D}"/>
    <dgm:cxn modelId="{73D32A4E-4D0C-4199-8992-DA5F340ED9EF}" type="presParOf" srcId="{2FE0CA02-4924-4350-8C0A-5A85BC7FB0C5}" destId="{F4945C07-3DEB-4E62-A522-6FBCFA771CC1}" srcOrd="0" destOrd="0" presId="urn:microsoft.com/office/officeart/2005/8/layout/vProcess5"/>
    <dgm:cxn modelId="{2AC393FD-720B-4154-8814-44DB9212F675}" type="presParOf" srcId="{2FE0CA02-4924-4350-8C0A-5A85BC7FB0C5}" destId="{95BEF11A-3876-472E-8250-85CC02F1F450}" srcOrd="1" destOrd="0" presId="urn:microsoft.com/office/officeart/2005/8/layout/vProcess5"/>
    <dgm:cxn modelId="{E1B45471-C3FA-46E6-8FF2-200EF538EC74}" type="presParOf" srcId="{2FE0CA02-4924-4350-8C0A-5A85BC7FB0C5}" destId="{75916E70-CC72-4598-ABE7-130BBF247F9E}" srcOrd="2" destOrd="0" presId="urn:microsoft.com/office/officeart/2005/8/layout/vProcess5"/>
    <dgm:cxn modelId="{5A2E5705-5CD1-44AD-A672-EC09607713A6}" type="presParOf" srcId="{2FE0CA02-4924-4350-8C0A-5A85BC7FB0C5}" destId="{0A802B90-A053-44D1-B084-DB3B5DAE2813}" srcOrd="3" destOrd="0" presId="urn:microsoft.com/office/officeart/2005/8/layout/vProcess5"/>
    <dgm:cxn modelId="{81B1B902-D0F3-4524-A538-4ED6388BB9CC}" type="presParOf" srcId="{2FE0CA02-4924-4350-8C0A-5A85BC7FB0C5}" destId="{50D662A1-0F3C-4A2A-ABB7-70282237495F}" srcOrd="4" destOrd="0" presId="urn:microsoft.com/office/officeart/2005/8/layout/vProcess5"/>
    <dgm:cxn modelId="{59D075A6-85A6-405B-85F1-08017434B92A}" type="presParOf" srcId="{2FE0CA02-4924-4350-8C0A-5A85BC7FB0C5}" destId="{695FD059-0262-4E62-8470-7122F6783BC8}" srcOrd="5" destOrd="0" presId="urn:microsoft.com/office/officeart/2005/8/layout/vProcess5"/>
    <dgm:cxn modelId="{C73D9CA2-D736-45BF-A58B-E022CC493866}" type="presParOf" srcId="{2FE0CA02-4924-4350-8C0A-5A85BC7FB0C5}" destId="{540680B1-6A31-49AD-8006-E75C103A2F41}" srcOrd="6" destOrd="0" presId="urn:microsoft.com/office/officeart/2005/8/layout/vProcess5"/>
    <dgm:cxn modelId="{93AF67EF-8937-4AF1-989D-430CBBF6D65D}" type="presParOf" srcId="{2FE0CA02-4924-4350-8C0A-5A85BC7FB0C5}" destId="{BD48B112-308D-4E59-9531-AA0A42FF575D}" srcOrd="7" destOrd="0" presId="urn:microsoft.com/office/officeart/2005/8/layout/vProcess5"/>
    <dgm:cxn modelId="{7E1017CA-9BAD-43B8-BAF5-6F224D755570}" type="presParOf" srcId="{2FE0CA02-4924-4350-8C0A-5A85BC7FB0C5}" destId="{0210B596-C72C-4E71-9551-F2EBCBE3B21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3C46F-9142-42FC-B5B1-6C7A9CC89AD9}"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tr-TR"/>
        </a:p>
      </dgm:t>
    </dgm:pt>
    <dgm:pt modelId="{95C52740-09D6-4B05-AAEC-9AC180D03DEF}">
      <dgm:prSet phldrT="[Text]" custT="1"/>
      <dgm:spPr/>
      <dgm:t>
        <a:bodyPr/>
        <a:lstStyle/>
        <a:p>
          <a:r>
            <a:rPr lang="tr-TR" sz="1800" b="1" dirty="0">
              <a:effectLst>
                <a:outerShdw blurRad="38100" dist="38100" dir="2700000" algn="tl">
                  <a:srgbClr val="000000">
                    <a:alpha val="43137"/>
                  </a:srgbClr>
                </a:outerShdw>
              </a:effectLst>
              <a:latin typeface="+mn-lt"/>
            </a:rPr>
            <a:t>Sınır Ötesi Hizmet İhracatı (Mod-1)</a:t>
          </a:r>
        </a:p>
        <a:p>
          <a:r>
            <a:rPr lang="tr-TR" sz="1400" b="1" dirty="0">
              <a:effectLst>
                <a:outerShdw blurRad="38100" dist="38100" dir="2700000" algn="tl">
                  <a:srgbClr val="000000">
                    <a:alpha val="43137"/>
                  </a:srgbClr>
                </a:outerShdw>
              </a:effectLst>
              <a:latin typeface="+mn-lt"/>
            </a:rPr>
            <a:t> (</a:t>
          </a:r>
          <a:r>
            <a:rPr lang="tr-TR" sz="1400" b="1" i="0" dirty="0">
              <a:latin typeface="+mn-lt"/>
            </a:rPr>
            <a:t>Yurt dışında yerleşik kişi veya kuruluşlara yönelik olarak yurt içinde sağlanan ve yurt dışında faydalanılan hizmet sunumu)</a:t>
          </a:r>
          <a:endParaRPr lang="tr-TR" sz="1400" b="1" dirty="0">
            <a:effectLst>
              <a:outerShdw blurRad="38100" dist="38100" dir="2700000" algn="tl">
                <a:srgbClr val="000000">
                  <a:alpha val="43137"/>
                </a:srgbClr>
              </a:outerShdw>
            </a:effectLst>
            <a:latin typeface="+mn-lt"/>
          </a:endParaRPr>
        </a:p>
      </dgm:t>
    </dgm:pt>
    <dgm:pt modelId="{170C3B36-FD1B-4001-ADF8-7B86EBE5E3E1}" type="parTrans" cxnId="{6F3DD34A-C95B-47C6-AFDB-130CFD1D06D2}">
      <dgm:prSet/>
      <dgm:spPr/>
      <dgm:t>
        <a:bodyPr/>
        <a:lstStyle/>
        <a:p>
          <a:endParaRPr lang="tr-TR"/>
        </a:p>
      </dgm:t>
    </dgm:pt>
    <dgm:pt modelId="{15FC00C1-B27F-481F-A7CA-FAD5E65B0BF1}" type="sibTrans" cxnId="{6F3DD34A-C95B-47C6-AFDB-130CFD1D06D2}">
      <dgm:prSet/>
      <dgm:spPr/>
      <dgm:t>
        <a:bodyPr/>
        <a:lstStyle/>
        <a:p>
          <a:endParaRPr lang="tr-TR"/>
        </a:p>
      </dgm:t>
    </dgm:pt>
    <dgm:pt modelId="{F1709091-0C6F-4B00-ADB8-80F3E99055F5}">
      <dgm:prSet phldrT="[Text]" custT="1"/>
      <dgm:spPr/>
      <dgm:t>
        <a:bodyPr/>
        <a:lstStyle/>
        <a:p>
          <a:r>
            <a:rPr lang="tr-TR" sz="1800" b="1" dirty="0"/>
            <a:t>Yurt Dışında Tüketim (Mod-2)</a:t>
          </a:r>
        </a:p>
        <a:p>
          <a:r>
            <a:rPr lang="tr-TR" sz="1400" b="1" dirty="0"/>
            <a:t>(Yurt dışında yerleşik kişi veya kuruluşlara yurt içinde sağlanan ve yurt içinde faydalanılan hizmet sunumu)</a:t>
          </a:r>
        </a:p>
      </dgm:t>
    </dgm:pt>
    <dgm:pt modelId="{CBF8A207-9886-43F2-8499-B63ADDB439D0}" type="parTrans" cxnId="{B20FBB2F-2683-4316-ACC1-4E11143298E4}">
      <dgm:prSet/>
      <dgm:spPr/>
      <dgm:t>
        <a:bodyPr/>
        <a:lstStyle/>
        <a:p>
          <a:endParaRPr lang="tr-TR"/>
        </a:p>
      </dgm:t>
    </dgm:pt>
    <dgm:pt modelId="{CA4959A4-2F56-4FF1-B9DF-C61779B815E9}" type="sibTrans" cxnId="{B20FBB2F-2683-4316-ACC1-4E11143298E4}">
      <dgm:prSet/>
      <dgm:spPr/>
      <dgm:t>
        <a:bodyPr/>
        <a:lstStyle/>
        <a:p>
          <a:endParaRPr lang="tr-TR"/>
        </a:p>
      </dgm:t>
    </dgm:pt>
    <dgm:pt modelId="{94072E79-8F5F-4B6C-87D1-CAA912AED982}">
      <dgm:prSet phldrT="[Text]" custT="1"/>
      <dgm:spPr/>
      <dgm:t>
        <a:bodyPr/>
        <a:lstStyle/>
        <a:p>
          <a:r>
            <a:rPr lang="tr-TR" sz="1800" b="1" dirty="0">
              <a:effectLst>
                <a:outerShdw blurRad="38100" dist="38100" dir="2700000" algn="tl">
                  <a:srgbClr val="000000">
                    <a:alpha val="43137"/>
                  </a:srgbClr>
                </a:outerShdw>
              </a:effectLst>
            </a:rPr>
            <a:t>Yurt Dışında Ticari Varlık (Mod-3)</a:t>
          </a:r>
        </a:p>
        <a:p>
          <a:r>
            <a:rPr lang="tr-TR" sz="1400" b="1" dirty="0">
              <a:effectLst>
                <a:outerShdw blurRad="38100" dist="38100" dir="2700000" algn="tl">
                  <a:srgbClr val="000000">
                    <a:alpha val="43137"/>
                  </a:srgbClr>
                </a:outerShdw>
              </a:effectLst>
            </a:rPr>
            <a:t>(</a:t>
          </a:r>
          <a:r>
            <a:rPr lang="tr-TR" sz="1400" b="1" i="0" dirty="0"/>
            <a:t>Hizmet ihracatçıları tarafından yurt dışında ticari varlık kurulması suretiyle sağlanan hizmet sunumu)</a:t>
          </a:r>
          <a:endParaRPr lang="tr-TR" sz="1400" b="1" dirty="0">
            <a:effectLst>
              <a:outerShdw blurRad="38100" dist="38100" dir="2700000" algn="tl">
                <a:srgbClr val="000000">
                  <a:alpha val="43137"/>
                </a:srgbClr>
              </a:outerShdw>
            </a:effectLst>
          </a:endParaRPr>
        </a:p>
      </dgm:t>
    </dgm:pt>
    <dgm:pt modelId="{9D68721C-B2D1-4606-A843-9C6B57BCD74F}" type="parTrans" cxnId="{2E407E9F-25CF-4D73-AF15-8A4EBCB20614}">
      <dgm:prSet/>
      <dgm:spPr/>
      <dgm:t>
        <a:bodyPr/>
        <a:lstStyle/>
        <a:p>
          <a:endParaRPr lang="tr-TR"/>
        </a:p>
      </dgm:t>
    </dgm:pt>
    <dgm:pt modelId="{DACBF848-FD95-4DDF-85D3-8099FCBA9C77}" type="sibTrans" cxnId="{2E407E9F-25CF-4D73-AF15-8A4EBCB20614}">
      <dgm:prSet/>
      <dgm:spPr/>
      <dgm:t>
        <a:bodyPr/>
        <a:lstStyle/>
        <a:p>
          <a:endParaRPr lang="tr-TR"/>
        </a:p>
      </dgm:t>
    </dgm:pt>
    <dgm:pt modelId="{554FB61C-DDC8-4DA0-855A-E246BBF8FD33}">
      <dgm:prSet phldrT="[Text]" custT="1"/>
      <dgm:spPr/>
      <dgm:t>
        <a:bodyPr/>
        <a:lstStyle/>
        <a:p>
          <a:r>
            <a:rPr lang="tr-TR" sz="1750" b="1" dirty="0">
              <a:effectLst>
                <a:outerShdw blurRad="38100" dist="38100" dir="2700000" algn="tl">
                  <a:srgbClr val="000000">
                    <a:alpha val="43137"/>
                  </a:srgbClr>
                </a:outerShdw>
              </a:effectLst>
            </a:rPr>
            <a:t>Gerçek Kişiler Tarafından Gerçekleştirilen Hizmet İhracatı  (Mod-4)                            </a:t>
          </a:r>
          <a:r>
            <a:rPr lang="tr-TR" sz="1400" b="1" dirty="0">
              <a:effectLst>
                <a:outerShdw blurRad="38100" dist="38100" dir="2700000" algn="tl">
                  <a:srgbClr val="000000">
                    <a:alpha val="43137"/>
                  </a:srgbClr>
                </a:outerShdw>
              </a:effectLst>
            </a:rPr>
            <a:t>(</a:t>
          </a:r>
          <a:r>
            <a:rPr lang="tr-TR" sz="1400" b="1" i="0" dirty="0"/>
            <a:t>Yurt içinde yerleşik kişi veya kuruluşlar adına ya da bağımsız olarak gerçek kişiler tarafından yurt dışında sağlanan hizmet sunumu</a:t>
          </a:r>
          <a:r>
            <a:rPr lang="tr-TR" sz="1400" b="0" i="0" dirty="0"/>
            <a:t>)</a:t>
          </a:r>
          <a:endParaRPr lang="tr-TR" sz="1400" b="0" dirty="0">
            <a:effectLst>
              <a:outerShdw blurRad="38100" dist="38100" dir="2700000" algn="tl">
                <a:srgbClr val="000000">
                  <a:alpha val="43137"/>
                </a:srgbClr>
              </a:outerShdw>
            </a:effectLst>
          </a:endParaRPr>
        </a:p>
      </dgm:t>
    </dgm:pt>
    <dgm:pt modelId="{B7B71DB9-366D-4B67-A777-12FBF78A812E}" type="parTrans" cxnId="{AD31BEEB-39E6-4948-83B1-FB64F0A2ECBE}">
      <dgm:prSet/>
      <dgm:spPr/>
      <dgm:t>
        <a:bodyPr/>
        <a:lstStyle/>
        <a:p>
          <a:endParaRPr lang="tr-TR"/>
        </a:p>
      </dgm:t>
    </dgm:pt>
    <dgm:pt modelId="{8C72B122-DACF-47A4-B6BD-99DC111C0D4A}" type="sibTrans" cxnId="{AD31BEEB-39E6-4948-83B1-FB64F0A2ECBE}">
      <dgm:prSet/>
      <dgm:spPr/>
      <dgm:t>
        <a:bodyPr/>
        <a:lstStyle/>
        <a:p>
          <a:endParaRPr lang="tr-TR"/>
        </a:p>
      </dgm:t>
    </dgm:pt>
    <dgm:pt modelId="{E2099D92-21CD-4D97-9F4F-26B46659A111}">
      <dgm:prSet/>
      <dgm:spPr/>
      <dgm:t>
        <a:bodyPr/>
        <a:lstStyle/>
        <a:p>
          <a:endParaRPr lang="tr-TR"/>
        </a:p>
      </dgm:t>
    </dgm:pt>
    <dgm:pt modelId="{F680061F-9CC1-48CB-A8D8-523EEB9201B4}" type="parTrans" cxnId="{35D8B771-73B4-471B-A37D-1541531CB300}">
      <dgm:prSet/>
      <dgm:spPr/>
      <dgm:t>
        <a:bodyPr/>
        <a:lstStyle/>
        <a:p>
          <a:endParaRPr lang="tr-TR"/>
        </a:p>
      </dgm:t>
    </dgm:pt>
    <dgm:pt modelId="{574E0ADA-F347-416D-BA30-29E7C21058DB}" type="sibTrans" cxnId="{35D8B771-73B4-471B-A37D-1541531CB300}">
      <dgm:prSet/>
      <dgm:spPr/>
      <dgm:t>
        <a:bodyPr/>
        <a:lstStyle/>
        <a:p>
          <a:endParaRPr lang="tr-TR"/>
        </a:p>
      </dgm:t>
    </dgm:pt>
    <dgm:pt modelId="{06E3070E-0C88-422B-9821-89C717FD177E}" type="pres">
      <dgm:prSet presAssocID="{9A03C46F-9142-42FC-B5B1-6C7A9CC89AD9}" presName="matrix" presStyleCnt="0">
        <dgm:presLayoutVars>
          <dgm:chMax val="1"/>
          <dgm:dir/>
          <dgm:resizeHandles val="exact"/>
        </dgm:presLayoutVars>
      </dgm:prSet>
      <dgm:spPr/>
    </dgm:pt>
    <dgm:pt modelId="{E2DA5AF7-199D-479C-A943-F9920949AA39}" type="pres">
      <dgm:prSet presAssocID="{9A03C46F-9142-42FC-B5B1-6C7A9CC89AD9}" presName="diamond" presStyleLbl="bgShp" presStyleIdx="0" presStyleCnt="1"/>
      <dgm:spPr/>
    </dgm:pt>
    <dgm:pt modelId="{A8491677-CE7A-4EE4-91C7-BB859EF13988}" type="pres">
      <dgm:prSet presAssocID="{9A03C46F-9142-42FC-B5B1-6C7A9CC89AD9}" presName="quad1" presStyleLbl="node1" presStyleIdx="0" presStyleCnt="4" custScaleX="101270" custScaleY="104179">
        <dgm:presLayoutVars>
          <dgm:chMax val="0"/>
          <dgm:chPref val="0"/>
          <dgm:bulletEnabled val="1"/>
        </dgm:presLayoutVars>
      </dgm:prSet>
      <dgm:spPr/>
    </dgm:pt>
    <dgm:pt modelId="{0C9C79AC-E85F-49EE-9463-94B942CCC4A7}" type="pres">
      <dgm:prSet presAssocID="{9A03C46F-9142-42FC-B5B1-6C7A9CC89AD9}" presName="quad2" presStyleLbl="node1" presStyleIdx="1" presStyleCnt="4" custScaleX="103990" custScaleY="107726" custLinFactNeighborY="2750">
        <dgm:presLayoutVars>
          <dgm:chMax val="0"/>
          <dgm:chPref val="0"/>
          <dgm:bulletEnabled val="1"/>
        </dgm:presLayoutVars>
      </dgm:prSet>
      <dgm:spPr/>
    </dgm:pt>
    <dgm:pt modelId="{5BA548F4-140D-488D-BA13-A07D0FB3AA37}" type="pres">
      <dgm:prSet presAssocID="{9A03C46F-9142-42FC-B5B1-6C7A9CC89AD9}" presName="quad3" presStyleLbl="node1" presStyleIdx="2" presStyleCnt="4" custScaleX="103324" custScaleY="113768">
        <dgm:presLayoutVars>
          <dgm:chMax val="0"/>
          <dgm:chPref val="0"/>
          <dgm:bulletEnabled val="1"/>
        </dgm:presLayoutVars>
      </dgm:prSet>
      <dgm:spPr/>
    </dgm:pt>
    <dgm:pt modelId="{CCCB8FA1-0D92-48DB-B941-4F0886256B7A}" type="pres">
      <dgm:prSet presAssocID="{9A03C46F-9142-42FC-B5B1-6C7A9CC89AD9}" presName="quad4" presStyleLbl="node1" presStyleIdx="3" presStyleCnt="4" custScaleX="110119" custScaleY="112520">
        <dgm:presLayoutVars>
          <dgm:chMax val="0"/>
          <dgm:chPref val="0"/>
          <dgm:bulletEnabled val="1"/>
        </dgm:presLayoutVars>
      </dgm:prSet>
      <dgm:spPr/>
    </dgm:pt>
  </dgm:ptLst>
  <dgm:cxnLst>
    <dgm:cxn modelId="{B20FBB2F-2683-4316-ACC1-4E11143298E4}" srcId="{9A03C46F-9142-42FC-B5B1-6C7A9CC89AD9}" destId="{F1709091-0C6F-4B00-ADB8-80F3E99055F5}" srcOrd="1" destOrd="0" parTransId="{CBF8A207-9886-43F2-8499-B63ADDB439D0}" sibTransId="{CA4959A4-2F56-4FF1-B9DF-C61779B815E9}"/>
    <dgm:cxn modelId="{6F3DD34A-C95B-47C6-AFDB-130CFD1D06D2}" srcId="{9A03C46F-9142-42FC-B5B1-6C7A9CC89AD9}" destId="{95C52740-09D6-4B05-AAEC-9AC180D03DEF}" srcOrd="0" destOrd="0" parTransId="{170C3B36-FD1B-4001-ADF8-7B86EBE5E3E1}" sibTransId="{15FC00C1-B27F-481F-A7CA-FAD5E65B0BF1}"/>
    <dgm:cxn modelId="{35D8B771-73B4-471B-A37D-1541531CB300}" srcId="{9A03C46F-9142-42FC-B5B1-6C7A9CC89AD9}" destId="{E2099D92-21CD-4D97-9F4F-26B46659A111}" srcOrd="4" destOrd="0" parTransId="{F680061F-9CC1-48CB-A8D8-523EEB9201B4}" sibTransId="{574E0ADA-F347-416D-BA30-29E7C21058DB}"/>
    <dgm:cxn modelId="{30209B52-9858-4A35-AC8F-87640D6F4577}" type="presOf" srcId="{95C52740-09D6-4B05-AAEC-9AC180D03DEF}" destId="{A8491677-CE7A-4EE4-91C7-BB859EF13988}" srcOrd="0" destOrd="0" presId="urn:microsoft.com/office/officeart/2005/8/layout/matrix3"/>
    <dgm:cxn modelId="{2E407E9F-25CF-4D73-AF15-8A4EBCB20614}" srcId="{9A03C46F-9142-42FC-B5B1-6C7A9CC89AD9}" destId="{94072E79-8F5F-4B6C-87D1-CAA912AED982}" srcOrd="2" destOrd="0" parTransId="{9D68721C-B2D1-4606-A843-9C6B57BCD74F}" sibTransId="{DACBF848-FD95-4DDF-85D3-8099FCBA9C77}"/>
    <dgm:cxn modelId="{047FAAAC-D2EA-40D0-B505-354CAD2ADA4A}" type="presOf" srcId="{554FB61C-DDC8-4DA0-855A-E246BBF8FD33}" destId="{CCCB8FA1-0D92-48DB-B941-4F0886256B7A}" srcOrd="0" destOrd="0" presId="urn:microsoft.com/office/officeart/2005/8/layout/matrix3"/>
    <dgm:cxn modelId="{91AD80B2-1B90-42B0-A598-5AE1C6EF161F}" type="presOf" srcId="{9A03C46F-9142-42FC-B5B1-6C7A9CC89AD9}" destId="{06E3070E-0C88-422B-9821-89C717FD177E}" srcOrd="0" destOrd="0" presId="urn:microsoft.com/office/officeart/2005/8/layout/matrix3"/>
    <dgm:cxn modelId="{AD31BEEB-39E6-4948-83B1-FB64F0A2ECBE}" srcId="{9A03C46F-9142-42FC-B5B1-6C7A9CC89AD9}" destId="{554FB61C-DDC8-4DA0-855A-E246BBF8FD33}" srcOrd="3" destOrd="0" parTransId="{B7B71DB9-366D-4B67-A777-12FBF78A812E}" sibTransId="{8C72B122-DACF-47A4-B6BD-99DC111C0D4A}"/>
    <dgm:cxn modelId="{851086ED-744A-492B-909C-F481C276A2C3}" type="presOf" srcId="{F1709091-0C6F-4B00-ADB8-80F3E99055F5}" destId="{0C9C79AC-E85F-49EE-9463-94B942CCC4A7}" srcOrd="0" destOrd="0" presId="urn:microsoft.com/office/officeart/2005/8/layout/matrix3"/>
    <dgm:cxn modelId="{470DD9EF-EF25-4CAC-9CA6-2D57B6D901C4}" type="presOf" srcId="{94072E79-8F5F-4B6C-87D1-CAA912AED982}" destId="{5BA548F4-140D-488D-BA13-A07D0FB3AA37}" srcOrd="0" destOrd="0" presId="urn:microsoft.com/office/officeart/2005/8/layout/matrix3"/>
    <dgm:cxn modelId="{2D79C7DB-8B3A-4E09-882E-D798EF3043BA}" type="presParOf" srcId="{06E3070E-0C88-422B-9821-89C717FD177E}" destId="{E2DA5AF7-199D-479C-A943-F9920949AA39}" srcOrd="0" destOrd="0" presId="urn:microsoft.com/office/officeart/2005/8/layout/matrix3"/>
    <dgm:cxn modelId="{A0D9532F-3DE6-4FE2-A162-90E33F3A3972}" type="presParOf" srcId="{06E3070E-0C88-422B-9821-89C717FD177E}" destId="{A8491677-CE7A-4EE4-91C7-BB859EF13988}" srcOrd="1" destOrd="0" presId="urn:microsoft.com/office/officeart/2005/8/layout/matrix3"/>
    <dgm:cxn modelId="{48FF5928-0E35-4241-82AC-A92A67F044C6}" type="presParOf" srcId="{06E3070E-0C88-422B-9821-89C717FD177E}" destId="{0C9C79AC-E85F-49EE-9463-94B942CCC4A7}" srcOrd="2" destOrd="0" presId="urn:microsoft.com/office/officeart/2005/8/layout/matrix3"/>
    <dgm:cxn modelId="{CFFCF6AB-A09A-4F14-97FC-A2CAE9D67F0D}" type="presParOf" srcId="{06E3070E-0C88-422B-9821-89C717FD177E}" destId="{5BA548F4-140D-488D-BA13-A07D0FB3AA37}" srcOrd="3" destOrd="0" presId="urn:microsoft.com/office/officeart/2005/8/layout/matrix3"/>
    <dgm:cxn modelId="{B5FF6945-8533-41B1-95EA-9CEB8795A4B7}" type="presParOf" srcId="{06E3070E-0C88-422B-9821-89C717FD177E}" destId="{CCCB8FA1-0D92-48DB-B941-4F0886256B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8BDE2-B291-42D4-AC09-A0067167F30C}"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tr-TR"/>
        </a:p>
      </dgm:t>
    </dgm:pt>
    <dgm:pt modelId="{876F5673-4958-4EEF-B13E-D97732CB6FE0}">
      <dgm:prSet custT="1"/>
      <dgm:spPr/>
      <dgm:t>
        <a:bodyPr/>
        <a:lstStyle/>
        <a:p>
          <a:pPr algn="ctr" rtl="0"/>
          <a:r>
            <a:rPr lang="tr-TR" sz="2000" b="1" dirty="0">
              <a:solidFill>
                <a:srgbClr val="1E315D"/>
              </a:solidFill>
              <a:latin typeface="+mn-lt"/>
              <a:cs typeface="Calibri" panose="020F0502020204030204" pitchFamily="34" charset="0"/>
            </a:rPr>
            <a:t>Temmuz 2021»Münhasıran hizmet ihracatına ilişkin tesis edilmiş Türkiye’de ilk, dünyada sayılı Genel Müdürlük yapılanması</a:t>
          </a:r>
        </a:p>
      </dgm:t>
    </dgm:pt>
    <dgm:pt modelId="{11A7BF82-0260-41D4-B42B-5D04001DF219}" type="parTrans" cxnId="{615B4636-0D3F-4705-9497-63B1EEDE7CF9}">
      <dgm:prSet/>
      <dgm:spPr/>
      <dgm:t>
        <a:bodyPr/>
        <a:lstStyle/>
        <a:p>
          <a:endParaRPr lang="tr-TR"/>
        </a:p>
      </dgm:t>
    </dgm:pt>
    <dgm:pt modelId="{3E4EDDCF-8290-4339-BA5E-0F2A5CD101AC}" type="sibTrans" cxnId="{615B4636-0D3F-4705-9497-63B1EEDE7CF9}">
      <dgm:prSet/>
      <dgm:spPr/>
      <dgm:t>
        <a:bodyPr/>
        <a:lstStyle/>
        <a:p>
          <a:endParaRPr lang="tr-TR"/>
        </a:p>
      </dgm:t>
    </dgm:pt>
    <dgm:pt modelId="{B1E8BB02-B3AB-4C70-9C20-A5CF30BAFA4F}" type="pres">
      <dgm:prSet presAssocID="{4318BDE2-B291-42D4-AC09-A0067167F30C}" presName="linear" presStyleCnt="0">
        <dgm:presLayoutVars>
          <dgm:animLvl val="lvl"/>
          <dgm:resizeHandles val="exact"/>
        </dgm:presLayoutVars>
      </dgm:prSet>
      <dgm:spPr/>
    </dgm:pt>
    <dgm:pt modelId="{E253B0C0-754E-4A71-BABE-1E500A89DBD5}" type="pres">
      <dgm:prSet presAssocID="{876F5673-4958-4EEF-B13E-D97732CB6FE0}" presName="parentText" presStyleLbl="node1" presStyleIdx="0" presStyleCnt="1" custLinFactNeighborX="17068" custLinFactNeighborY="7608">
        <dgm:presLayoutVars>
          <dgm:chMax val="0"/>
          <dgm:bulletEnabled val="1"/>
        </dgm:presLayoutVars>
      </dgm:prSet>
      <dgm:spPr/>
    </dgm:pt>
  </dgm:ptLst>
  <dgm:cxnLst>
    <dgm:cxn modelId="{615B4636-0D3F-4705-9497-63B1EEDE7CF9}" srcId="{4318BDE2-B291-42D4-AC09-A0067167F30C}" destId="{876F5673-4958-4EEF-B13E-D97732CB6FE0}" srcOrd="0" destOrd="0" parTransId="{11A7BF82-0260-41D4-B42B-5D04001DF219}" sibTransId="{3E4EDDCF-8290-4339-BA5E-0F2A5CD101AC}"/>
    <dgm:cxn modelId="{15DC12DB-4EBD-48F2-8D0A-C93629D66D36}" type="presOf" srcId="{876F5673-4958-4EEF-B13E-D97732CB6FE0}" destId="{E253B0C0-754E-4A71-BABE-1E500A89DBD5}" srcOrd="0" destOrd="0" presId="urn:microsoft.com/office/officeart/2005/8/layout/vList2"/>
    <dgm:cxn modelId="{F33504ED-C5FE-4D09-9352-493049824B61}" type="presOf" srcId="{4318BDE2-B291-42D4-AC09-A0067167F30C}" destId="{B1E8BB02-B3AB-4C70-9C20-A5CF30BAFA4F}" srcOrd="0" destOrd="0" presId="urn:microsoft.com/office/officeart/2005/8/layout/vList2"/>
    <dgm:cxn modelId="{FE99A954-00A2-45E8-8ECD-6BC881FC2453}" type="presParOf" srcId="{B1E8BB02-B3AB-4C70-9C20-A5CF30BAFA4F}" destId="{E253B0C0-754E-4A71-BABE-1E500A89DB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89EA48-A8F7-4E1B-B558-723C1FEDA80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tr-TR"/>
        </a:p>
      </dgm:t>
    </dgm:pt>
    <dgm:pt modelId="{1FDCB7DE-9CB3-4CCF-8734-F685CB53D490}">
      <dgm:prSet custT="1"/>
      <dgm:spPr>
        <a:noFill/>
        <a:ln>
          <a:solidFill>
            <a:srgbClr val="1E315D"/>
          </a:solidFill>
        </a:ln>
      </dgm:spPr>
      <dgm:t>
        <a:bodyPr/>
        <a:lstStyle/>
        <a:p>
          <a:r>
            <a:rPr lang="tr-TR" sz="1400" b="1" dirty="0">
              <a:solidFill>
                <a:srgbClr val="1E315D"/>
              </a:solidFill>
            </a:rPr>
            <a:t>Yurtdışı Müteahhitlik ve Teknik Müşavirlik </a:t>
          </a:r>
        </a:p>
      </dgm:t>
    </dgm:pt>
    <dgm:pt modelId="{A8C605C2-6C45-4F23-8DB6-0179D73DD614}" type="parTrans" cxnId="{5E3463D0-CF90-4F91-BF1A-2DDEE96AFBB6}">
      <dgm:prSet/>
      <dgm:spPr/>
      <dgm:t>
        <a:bodyPr/>
        <a:lstStyle/>
        <a:p>
          <a:endParaRPr lang="tr-TR"/>
        </a:p>
      </dgm:t>
    </dgm:pt>
    <dgm:pt modelId="{479CB7B1-6FCD-449C-84F6-853B2CCD8384}" type="sibTrans" cxnId="{5E3463D0-CF90-4F91-BF1A-2DDEE96AFBB6}">
      <dgm:prSet/>
      <dgm:spPr/>
      <dgm:t>
        <a:bodyPr/>
        <a:lstStyle/>
        <a:p>
          <a:endParaRPr lang="tr-TR"/>
        </a:p>
      </dgm:t>
    </dgm:pt>
    <dgm:pt modelId="{FD49BA79-404A-44E7-8E09-6EFFEA1972B6}">
      <dgm:prSet custT="1"/>
      <dgm:spPr>
        <a:noFill/>
        <a:ln>
          <a:solidFill>
            <a:srgbClr val="1E315D"/>
          </a:solidFill>
        </a:ln>
      </dgm:spPr>
      <dgm:t>
        <a:bodyPr/>
        <a:lstStyle/>
        <a:p>
          <a:r>
            <a:rPr lang="tr-TR" sz="1400" b="1" dirty="0">
              <a:solidFill>
                <a:srgbClr val="1E315D"/>
              </a:solidFill>
            </a:rPr>
            <a:t>Yurtdışı Yatırım, Finans ve Yönetim Danışmanlığı Hizmetleri </a:t>
          </a:r>
        </a:p>
      </dgm:t>
    </dgm:pt>
    <dgm:pt modelId="{A79F9246-6230-485F-BFB6-3A031BE02F79}" type="parTrans" cxnId="{E7363E85-5877-4FE1-984C-0C45486E5408}">
      <dgm:prSet/>
      <dgm:spPr/>
      <dgm:t>
        <a:bodyPr/>
        <a:lstStyle/>
        <a:p>
          <a:endParaRPr lang="tr-TR"/>
        </a:p>
      </dgm:t>
    </dgm:pt>
    <dgm:pt modelId="{044F783F-C354-47A6-89EF-6C15A9696886}" type="sibTrans" cxnId="{E7363E85-5877-4FE1-984C-0C45486E5408}">
      <dgm:prSet/>
      <dgm:spPr/>
      <dgm:t>
        <a:bodyPr/>
        <a:lstStyle/>
        <a:p>
          <a:endParaRPr lang="tr-TR"/>
        </a:p>
      </dgm:t>
    </dgm:pt>
    <dgm:pt modelId="{5DED449A-658F-40CB-8BBD-DC0D38105752}">
      <dgm:prSet custT="1"/>
      <dgm:spPr>
        <a:noFill/>
        <a:ln>
          <a:solidFill>
            <a:srgbClr val="1E315D"/>
          </a:solidFill>
        </a:ln>
      </dgm:spPr>
      <dgm:t>
        <a:bodyPr/>
        <a:lstStyle/>
        <a:p>
          <a:r>
            <a:rPr lang="tr-TR" sz="1400" b="1" dirty="0">
              <a:solidFill>
                <a:srgbClr val="1E315D"/>
              </a:solidFill>
            </a:rPr>
            <a:t>Sağlık ve Seyahat Hizmetleri </a:t>
          </a:r>
        </a:p>
      </dgm:t>
    </dgm:pt>
    <dgm:pt modelId="{3E4CA8B4-F699-43E9-A365-4A12798979B1}" type="parTrans" cxnId="{11F6E731-D648-4775-BBCC-9CA77452CEC7}">
      <dgm:prSet/>
      <dgm:spPr/>
      <dgm:t>
        <a:bodyPr/>
        <a:lstStyle/>
        <a:p>
          <a:endParaRPr lang="tr-TR"/>
        </a:p>
      </dgm:t>
    </dgm:pt>
    <dgm:pt modelId="{7C6DEF27-040B-46A2-844F-6055E23B0687}" type="sibTrans" cxnId="{11F6E731-D648-4775-BBCC-9CA77452CEC7}">
      <dgm:prSet/>
      <dgm:spPr/>
      <dgm:t>
        <a:bodyPr/>
        <a:lstStyle/>
        <a:p>
          <a:endParaRPr lang="tr-TR"/>
        </a:p>
      </dgm:t>
    </dgm:pt>
    <dgm:pt modelId="{422AE8EA-15CB-4698-BA97-2B9E6076E18F}">
      <dgm:prSet custT="1"/>
      <dgm:spPr>
        <a:noFill/>
        <a:ln>
          <a:solidFill>
            <a:srgbClr val="1E315D"/>
          </a:solidFill>
        </a:ln>
      </dgm:spPr>
      <dgm:t>
        <a:bodyPr/>
        <a:lstStyle/>
        <a:p>
          <a:r>
            <a:rPr lang="tr-TR" sz="1400" b="1" dirty="0">
              <a:solidFill>
                <a:srgbClr val="1E315D"/>
              </a:solidFill>
            </a:rPr>
            <a:t>Kültürel Hizmetler ve Yaratıcı Endüstriler </a:t>
          </a:r>
        </a:p>
      </dgm:t>
    </dgm:pt>
    <dgm:pt modelId="{FC8571B2-8F23-4D2C-A13B-B21FAB733317}" type="parTrans" cxnId="{588ADDE9-210F-4CB0-93FB-64DDFE5374B8}">
      <dgm:prSet/>
      <dgm:spPr/>
      <dgm:t>
        <a:bodyPr/>
        <a:lstStyle/>
        <a:p>
          <a:endParaRPr lang="tr-TR"/>
        </a:p>
      </dgm:t>
    </dgm:pt>
    <dgm:pt modelId="{E3C8B548-0CDB-4A2E-8503-E5D9662C80F2}" type="sibTrans" cxnId="{588ADDE9-210F-4CB0-93FB-64DDFE5374B8}">
      <dgm:prSet/>
      <dgm:spPr/>
      <dgm:t>
        <a:bodyPr/>
        <a:lstStyle/>
        <a:p>
          <a:endParaRPr lang="tr-TR"/>
        </a:p>
      </dgm:t>
    </dgm:pt>
    <dgm:pt modelId="{DA51488D-129F-4E9E-B26E-F836D72D6077}">
      <dgm:prSet custT="1"/>
      <dgm:spPr>
        <a:noFill/>
        <a:ln>
          <a:solidFill>
            <a:srgbClr val="1E315D"/>
          </a:solidFill>
        </a:ln>
      </dgm:spPr>
      <dgm:t>
        <a:bodyPr/>
        <a:lstStyle/>
        <a:p>
          <a:r>
            <a:rPr lang="tr-TR" sz="1400" b="1" dirty="0">
              <a:solidFill>
                <a:srgbClr val="1E315D"/>
              </a:solidFill>
            </a:rPr>
            <a:t>Fuarcılık, Gayrimenkul Hizmetleri ve Uluslararası Etkinlikler </a:t>
          </a:r>
        </a:p>
      </dgm:t>
    </dgm:pt>
    <dgm:pt modelId="{569C5359-614F-4011-8D08-39BF9D6F484A}" type="parTrans" cxnId="{A2ECB7A9-5C15-44B3-A7BD-0BEE7C8FEAFB}">
      <dgm:prSet/>
      <dgm:spPr/>
      <dgm:t>
        <a:bodyPr/>
        <a:lstStyle/>
        <a:p>
          <a:endParaRPr lang="tr-TR"/>
        </a:p>
      </dgm:t>
    </dgm:pt>
    <dgm:pt modelId="{25AD04DE-82E6-4D64-84FA-C90D035C335A}" type="sibTrans" cxnId="{A2ECB7A9-5C15-44B3-A7BD-0BEE7C8FEAFB}">
      <dgm:prSet/>
      <dgm:spPr/>
      <dgm:t>
        <a:bodyPr/>
        <a:lstStyle/>
        <a:p>
          <a:endParaRPr lang="tr-TR"/>
        </a:p>
      </dgm:t>
    </dgm:pt>
    <dgm:pt modelId="{0B57513D-2DA0-4ECE-8960-4AAB43680D49}">
      <dgm:prSet custT="1"/>
      <dgm:spPr>
        <a:noFill/>
        <a:ln>
          <a:solidFill>
            <a:srgbClr val="1E315D"/>
          </a:solidFill>
        </a:ln>
      </dgm:spPr>
      <dgm:t>
        <a:bodyPr/>
        <a:lstStyle/>
        <a:p>
          <a:r>
            <a:rPr lang="tr-TR" sz="1400" b="1" dirty="0">
              <a:solidFill>
                <a:srgbClr val="1E315D"/>
              </a:solidFill>
            </a:rPr>
            <a:t>Eğitim ve Yenilikçi Hizmetler </a:t>
          </a:r>
        </a:p>
      </dgm:t>
    </dgm:pt>
    <dgm:pt modelId="{92E9996A-CBC3-4D69-B008-DCBCEE177189}" type="parTrans" cxnId="{7E0A98A3-DE6B-49D8-97B9-0CD11C947291}">
      <dgm:prSet/>
      <dgm:spPr/>
      <dgm:t>
        <a:bodyPr/>
        <a:lstStyle/>
        <a:p>
          <a:endParaRPr lang="tr-TR"/>
        </a:p>
      </dgm:t>
    </dgm:pt>
    <dgm:pt modelId="{06E25F2D-65A8-475F-B03C-7D5304A6CBFD}" type="sibTrans" cxnId="{7E0A98A3-DE6B-49D8-97B9-0CD11C947291}">
      <dgm:prSet/>
      <dgm:spPr/>
      <dgm:t>
        <a:bodyPr/>
        <a:lstStyle/>
        <a:p>
          <a:endParaRPr lang="tr-TR"/>
        </a:p>
      </dgm:t>
    </dgm:pt>
    <dgm:pt modelId="{52A9F6D3-545C-4BC1-A484-2151E9BDF5DE}">
      <dgm:prSet custT="1"/>
      <dgm:spPr>
        <a:noFill/>
        <a:ln>
          <a:solidFill>
            <a:srgbClr val="1E315D"/>
          </a:solidFill>
        </a:ln>
      </dgm:spPr>
      <dgm:t>
        <a:bodyPr/>
        <a:lstStyle/>
        <a:p>
          <a:r>
            <a:rPr lang="tr-TR" sz="1400" b="1" dirty="0">
              <a:solidFill>
                <a:srgbClr val="1E315D"/>
              </a:solidFill>
            </a:rPr>
            <a:t>Bilişim, Yazılım, Dijital ve İletişim Hizmetleri </a:t>
          </a:r>
        </a:p>
      </dgm:t>
    </dgm:pt>
    <dgm:pt modelId="{1EFF83BC-2A6D-4603-9315-3FB73B67EEB3}" type="parTrans" cxnId="{04378C7E-9CF7-40D1-81CB-AC57E41E9192}">
      <dgm:prSet/>
      <dgm:spPr/>
      <dgm:t>
        <a:bodyPr/>
        <a:lstStyle/>
        <a:p>
          <a:endParaRPr lang="tr-TR"/>
        </a:p>
      </dgm:t>
    </dgm:pt>
    <dgm:pt modelId="{93D6B2C4-7FCE-455F-8665-2CF258B4D0B5}" type="sibTrans" cxnId="{04378C7E-9CF7-40D1-81CB-AC57E41E9192}">
      <dgm:prSet/>
      <dgm:spPr/>
      <dgm:t>
        <a:bodyPr/>
        <a:lstStyle/>
        <a:p>
          <a:endParaRPr lang="tr-TR"/>
        </a:p>
      </dgm:t>
    </dgm:pt>
    <dgm:pt modelId="{B7681357-9395-499D-A36B-81C81C740AB5}">
      <dgm:prSet custT="1"/>
      <dgm:spPr>
        <a:noFill/>
        <a:ln>
          <a:solidFill>
            <a:srgbClr val="1E315D"/>
          </a:solidFill>
        </a:ln>
      </dgm:spPr>
      <dgm:t>
        <a:bodyPr/>
        <a:lstStyle/>
        <a:p>
          <a:r>
            <a:rPr lang="tr-TR" sz="1400" b="1" dirty="0">
              <a:solidFill>
                <a:srgbClr val="1E315D"/>
              </a:solidFill>
            </a:rPr>
            <a:t>Mevzuat ve Devlet Yardımları Koordinasyon</a:t>
          </a:r>
        </a:p>
      </dgm:t>
    </dgm:pt>
    <dgm:pt modelId="{6AE398B9-02B7-4371-833F-ADAE1DCA7BDA}" type="parTrans" cxnId="{AFCF2834-E7BA-4EE2-B8ED-9A2288D37C86}">
      <dgm:prSet/>
      <dgm:spPr/>
      <dgm:t>
        <a:bodyPr/>
        <a:lstStyle/>
        <a:p>
          <a:endParaRPr lang="tr-TR"/>
        </a:p>
      </dgm:t>
    </dgm:pt>
    <dgm:pt modelId="{BBC34EAD-2FAB-4943-A208-857BEFAAEB0B}" type="sibTrans" cxnId="{AFCF2834-E7BA-4EE2-B8ED-9A2288D37C86}">
      <dgm:prSet/>
      <dgm:spPr/>
      <dgm:t>
        <a:bodyPr/>
        <a:lstStyle/>
        <a:p>
          <a:endParaRPr lang="tr-TR"/>
        </a:p>
      </dgm:t>
    </dgm:pt>
    <dgm:pt modelId="{EC396994-16D4-4C75-959C-4CD987730352}">
      <dgm:prSet custT="1"/>
      <dgm:spPr>
        <a:noFill/>
        <a:ln>
          <a:solidFill>
            <a:srgbClr val="1E315D"/>
          </a:solidFill>
        </a:ln>
      </dgm:spPr>
      <dgm:t>
        <a:bodyPr/>
        <a:lstStyle/>
        <a:p>
          <a:r>
            <a:rPr lang="tr-TR" sz="1400" b="1" dirty="0">
              <a:solidFill>
                <a:srgbClr val="1E315D"/>
              </a:solidFill>
            </a:rPr>
            <a:t>İstatistik ve Kurumsal İlişkiler </a:t>
          </a:r>
        </a:p>
      </dgm:t>
    </dgm:pt>
    <dgm:pt modelId="{284CEAF0-C3E6-40C8-B98E-DC6C6FE79ADC}" type="parTrans" cxnId="{3D4E3D90-D9AD-4418-927C-78FCF5D78292}">
      <dgm:prSet/>
      <dgm:spPr/>
      <dgm:t>
        <a:bodyPr/>
        <a:lstStyle/>
        <a:p>
          <a:endParaRPr lang="tr-TR"/>
        </a:p>
      </dgm:t>
    </dgm:pt>
    <dgm:pt modelId="{E91859B6-1471-4641-91F1-C63F343D890F}" type="sibTrans" cxnId="{3D4E3D90-D9AD-4418-927C-78FCF5D78292}">
      <dgm:prSet/>
      <dgm:spPr/>
      <dgm:t>
        <a:bodyPr/>
        <a:lstStyle/>
        <a:p>
          <a:endParaRPr lang="tr-TR"/>
        </a:p>
      </dgm:t>
    </dgm:pt>
    <dgm:pt modelId="{1216FD21-467F-4DF7-9A23-F27705605597}">
      <dgm:prSet phldrT="[Metin]" custT="1"/>
      <dgm:spPr>
        <a:noFill/>
        <a:ln>
          <a:solidFill>
            <a:srgbClr val="1E315D"/>
          </a:solidFill>
        </a:ln>
      </dgm:spPr>
      <dgm:t>
        <a:bodyPr/>
        <a:lstStyle/>
        <a:p>
          <a:r>
            <a:rPr lang="tr-TR" sz="1400" b="1" dirty="0">
              <a:solidFill>
                <a:srgbClr val="1E315D"/>
              </a:solidFill>
            </a:rPr>
            <a:t>Lojistik ve Taşımacılık Hizmetleri </a:t>
          </a:r>
        </a:p>
      </dgm:t>
    </dgm:pt>
    <dgm:pt modelId="{CFDFC867-E839-4C92-8C20-B9662EB435C6}" type="sibTrans" cxnId="{3A759EAB-25AF-48A5-8D7B-6014317C587D}">
      <dgm:prSet/>
      <dgm:spPr/>
      <dgm:t>
        <a:bodyPr/>
        <a:lstStyle/>
        <a:p>
          <a:endParaRPr lang="tr-TR"/>
        </a:p>
      </dgm:t>
    </dgm:pt>
    <dgm:pt modelId="{DD49014B-D0E7-495A-9FDF-34C51E72BDC2}" type="parTrans" cxnId="{3A759EAB-25AF-48A5-8D7B-6014317C587D}">
      <dgm:prSet/>
      <dgm:spPr/>
      <dgm:t>
        <a:bodyPr/>
        <a:lstStyle/>
        <a:p>
          <a:endParaRPr lang="tr-TR"/>
        </a:p>
      </dgm:t>
    </dgm:pt>
    <dgm:pt modelId="{44FC6DCF-3123-41DC-A6AA-71149936ED55}" type="pres">
      <dgm:prSet presAssocID="{C589EA48-A8F7-4E1B-B558-723C1FEDA800}" presName="diagram" presStyleCnt="0">
        <dgm:presLayoutVars>
          <dgm:dir/>
          <dgm:resizeHandles val="exact"/>
        </dgm:presLayoutVars>
      </dgm:prSet>
      <dgm:spPr/>
    </dgm:pt>
    <dgm:pt modelId="{0FF74879-B53F-4B13-992D-747F56AD2B6B}" type="pres">
      <dgm:prSet presAssocID="{1216FD21-467F-4DF7-9A23-F27705605597}" presName="node" presStyleLbl="node1" presStyleIdx="0" presStyleCnt="10" custLinFactNeighborX="-126" custLinFactNeighborY="-796">
        <dgm:presLayoutVars>
          <dgm:bulletEnabled val="1"/>
        </dgm:presLayoutVars>
      </dgm:prSet>
      <dgm:spPr/>
    </dgm:pt>
    <dgm:pt modelId="{B6B8B862-8430-4FF9-95A0-300C462AB854}" type="pres">
      <dgm:prSet presAssocID="{CFDFC867-E839-4C92-8C20-B9662EB435C6}" presName="sibTrans" presStyleCnt="0"/>
      <dgm:spPr/>
    </dgm:pt>
    <dgm:pt modelId="{048CE1AB-B759-48BF-A021-2F4D90643295}" type="pres">
      <dgm:prSet presAssocID="{1FDCB7DE-9CB3-4CCF-8734-F685CB53D490}" presName="node" presStyleLbl="node1" presStyleIdx="1" presStyleCnt="10" custLinFactNeighborX="1887" custLinFactNeighborY="-1991">
        <dgm:presLayoutVars>
          <dgm:bulletEnabled val="1"/>
        </dgm:presLayoutVars>
      </dgm:prSet>
      <dgm:spPr/>
    </dgm:pt>
    <dgm:pt modelId="{5A2B49AE-2EB5-42DE-8E44-94CCD1DC0AE4}" type="pres">
      <dgm:prSet presAssocID="{479CB7B1-6FCD-449C-84F6-853B2CCD8384}" presName="sibTrans" presStyleCnt="0"/>
      <dgm:spPr/>
    </dgm:pt>
    <dgm:pt modelId="{9992763E-4C1B-49B7-AC20-79B5DBBDA770}" type="pres">
      <dgm:prSet presAssocID="{FD49BA79-404A-44E7-8E09-6EFFEA1972B6}" presName="node" presStyleLbl="node1" presStyleIdx="2" presStyleCnt="10" custLinFactNeighborX="1958" custLinFactNeighborY="-1718">
        <dgm:presLayoutVars>
          <dgm:bulletEnabled val="1"/>
        </dgm:presLayoutVars>
      </dgm:prSet>
      <dgm:spPr/>
    </dgm:pt>
    <dgm:pt modelId="{2CC17A46-BAB3-4935-B395-41606953AE91}" type="pres">
      <dgm:prSet presAssocID="{044F783F-C354-47A6-89EF-6C15A9696886}" presName="sibTrans" presStyleCnt="0"/>
      <dgm:spPr/>
    </dgm:pt>
    <dgm:pt modelId="{A26AF299-FBFE-4EB1-B29E-B7C266B3FFF1}" type="pres">
      <dgm:prSet presAssocID="{5DED449A-658F-40CB-8BBD-DC0D38105752}" presName="node" presStyleLbl="node1" presStyleIdx="3" presStyleCnt="10" custLinFactNeighborY="-2604">
        <dgm:presLayoutVars>
          <dgm:bulletEnabled val="1"/>
        </dgm:presLayoutVars>
      </dgm:prSet>
      <dgm:spPr/>
    </dgm:pt>
    <dgm:pt modelId="{B80CF5E3-5FF4-472A-8B22-018E4D6A426A}" type="pres">
      <dgm:prSet presAssocID="{7C6DEF27-040B-46A2-844F-6055E23B0687}" presName="sibTrans" presStyleCnt="0"/>
      <dgm:spPr/>
    </dgm:pt>
    <dgm:pt modelId="{4DB4A5CD-21BF-4DB0-BFDC-7618D6BD77AF}" type="pres">
      <dgm:prSet presAssocID="{422AE8EA-15CB-4698-BA97-2B9E6076E18F}" presName="node" presStyleLbl="node1" presStyleIdx="4" presStyleCnt="10">
        <dgm:presLayoutVars>
          <dgm:bulletEnabled val="1"/>
        </dgm:presLayoutVars>
      </dgm:prSet>
      <dgm:spPr/>
    </dgm:pt>
    <dgm:pt modelId="{A85AE569-28BD-49DA-859D-FC3EE6EB662C}" type="pres">
      <dgm:prSet presAssocID="{E3C8B548-0CDB-4A2E-8503-E5D9662C80F2}" presName="sibTrans" presStyleCnt="0"/>
      <dgm:spPr/>
    </dgm:pt>
    <dgm:pt modelId="{90E73D86-F2C5-401C-B195-C43F88EC1AA1}" type="pres">
      <dgm:prSet presAssocID="{DA51488D-129F-4E9E-B26E-F836D72D6077}" presName="node" presStyleLbl="node1" presStyleIdx="5" presStyleCnt="10">
        <dgm:presLayoutVars>
          <dgm:bulletEnabled val="1"/>
        </dgm:presLayoutVars>
      </dgm:prSet>
      <dgm:spPr/>
    </dgm:pt>
    <dgm:pt modelId="{4B21CAF2-3A50-411D-AD77-899DFD39E85F}" type="pres">
      <dgm:prSet presAssocID="{25AD04DE-82E6-4D64-84FA-C90D035C335A}" presName="sibTrans" presStyleCnt="0"/>
      <dgm:spPr/>
    </dgm:pt>
    <dgm:pt modelId="{842A568E-7B85-4E55-B1C8-31F7B8BEC5EC}" type="pres">
      <dgm:prSet presAssocID="{0B57513D-2DA0-4ECE-8960-4AAB43680D49}" presName="node" presStyleLbl="node1" presStyleIdx="6" presStyleCnt="10">
        <dgm:presLayoutVars>
          <dgm:bulletEnabled val="1"/>
        </dgm:presLayoutVars>
      </dgm:prSet>
      <dgm:spPr/>
    </dgm:pt>
    <dgm:pt modelId="{E1920A7C-FB15-4544-8BA2-FFE8A921BE77}" type="pres">
      <dgm:prSet presAssocID="{06E25F2D-65A8-475F-B03C-7D5304A6CBFD}" presName="sibTrans" presStyleCnt="0"/>
      <dgm:spPr/>
    </dgm:pt>
    <dgm:pt modelId="{EA9ACF83-5CFC-43DE-A1D1-364A36095553}" type="pres">
      <dgm:prSet presAssocID="{52A9F6D3-545C-4BC1-A484-2151E9BDF5DE}" presName="node" presStyleLbl="node1" presStyleIdx="7" presStyleCnt="10">
        <dgm:presLayoutVars>
          <dgm:bulletEnabled val="1"/>
        </dgm:presLayoutVars>
      </dgm:prSet>
      <dgm:spPr/>
    </dgm:pt>
    <dgm:pt modelId="{7BEFF5C3-1DB3-48AA-8EA9-7210919D6762}" type="pres">
      <dgm:prSet presAssocID="{93D6B2C4-7FCE-455F-8665-2CF258B4D0B5}" presName="sibTrans" presStyleCnt="0"/>
      <dgm:spPr/>
    </dgm:pt>
    <dgm:pt modelId="{827D15FA-337B-4CD9-AEE1-BD8EB152030D}" type="pres">
      <dgm:prSet presAssocID="{B7681357-9395-499D-A36B-81C81C740AB5}" presName="node" presStyleLbl="node1" presStyleIdx="8" presStyleCnt="10">
        <dgm:presLayoutVars>
          <dgm:bulletEnabled val="1"/>
        </dgm:presLayoutVars>
      </dgm:prSet>
      <dgm:spPr/>
    </dgm:pt>
    <dgm:pt modelId="{C0F76935-50A5-4951-986E-669A01B33B37}" type="pres">
      <dgm:prSet presAssocID="{BBC34EAD-2FAB-4943-A208-857BEFAAEB0B}" presName="sibTrans" presStyleCnt="0"/>
      <dgm:spPr/>
    </dgm:pt>
    <dgm:pt modelId="{57852EBF-275E-4B32-8FA7-FF5D133806E5}" type="pres">
      <dgm:prSet presAssocID="{EC396994-16D4-4C75-959C-4CD987730352}" presName="node" presStyleLbl="node1" presStyleIdx="9" presStyleCnt="10">
        <dgm:presLayoutVars>
          <dgm:bulletEnabled val="1"/>
        </dgm:presLayoutVars>
      </dgm:prSet>
      <dgm:spPr/>
    </dgm:pt>
  </dgm:ptLst>
  <dgm:cxnLst>
    <dgm:cxn modelId="{8066A804-E007-4D09-9816-49EBF59D08F1}" type="presOf" srcId="{EC396994-16D4-4C75-959C-4CD987730352}" destId="{57852EBF-275E-4B32-8FA7-FF5D133806E5}" srcOrd="0" destOrd="0" presId="urn:microsoft.com/office/officeart/2005/8/layout/default"/>
    <dgm:cxn modelId="{83162122-CA25-48BE-8BAD-09B3D6E8C1AB}" type="presOf" srcId="{1216FD21-467F-4DF7-9A23-F27705605597}" destId="{0FF74879-B53F-4B13-992D-747F56AD2B6B}" srcOrd="0" destOrd="0" presId="urn:microsoft.com/office/officeart/2005/8/layout/default"/>
    <dgm:cxn modelId="{DAAE1425-6162-4E18-B49F-FAD4ED71A38A}" type="presOf" srcId="{5DED449A-658F-40CB-8BBD-DC0D38105752}" destId="{A26AF299-FBFE-4EB1-B29E-B7C266B3FFF1}" srcOrd="0" destOrd="0" presId="urn:microsoft.com/office/officeart/2005/8/layout/default"/>
    <dgm:cxn modelId="{EA203231-F9CA-4B9D-9438-7EFFFF09C879}" type="presOf" srcId="{C589EA48-A8F7-4E1B-B558-723C1FEDA800}" destId="{44FC6DCF-3123-41DC-A6AA-71149936ED55}" srcOrd="0" destOrd="0" presId="urn:microsoft.com/office/officeart/2005/8/layout/default"/>
    <dgm:cxn modelId="{11F6E731-D648-4775-BBCC-9CA77452CEC7}" srcId="{C589EA48-A8F7-4E1B-B558-723C1FEDA800}" destId="{5DED449A-658F-40CB-8BBD-DC0D38105752}" srcOrd="3" destOrd="0" parTransId="{3E4CA8B4-F699-43E9-A365-4A12798979B1}" sibTransId="{7C6DEF27-040B-46A2-844F-6055E23B0687}"/>
    <dgm:cxn modelId="{AFCF2834-E7BA-4EE2-B8ED-9A2288D37C86}" srcId="{C589EA48-A8F7-4E1B-B558-723C1FEDA800}" destId="{B7681357-9395-499D-A36B-81C81C740AB5}" srcOrd="8" destOrd="0" parTransId="{6AE398B9-02B7-4371-833F-ADAE1DCA7BDA}" sibTransId="{BBC34EAD-2FAB-4943-A208-857BEFAAEB0B}"/>
    <dgm:cxn modelId="{2D0F5239-53E0-4143-A747-E9984C5717BC}" type="presOf" srcId="{FD49BA79-404A-44E7-8E09-6EFFEA1972B6}" destId="{9992763E-4C1B-49B7-AC20-79B5DBBDA770}" srcOrd="0" destOrd="0" presId="urn:microsoft.com/office/officeart/2005/8/layout/default"/>
    <dgm:cxn modelId="{F793293F-5E14-4124-A605-542921A8F061}" type="presOf" srcId="{422AE8EA-15CB-4698-BA97-2B9E6076E18F}" destId="{4DB4A5CD-21BF-4DB0-BFDC-7618D6BD77AF}" srcOrd="0" destOrd="0" presId="urn:microsoft.com/office/officeart/2005/8/layout/default"/>
    <dgm:cxn modelId="{00582571-D7D5-4FA1-BFFC-FDE65BE27CF9}" type="presOf" srcId="{52A9F6D3-545C-4BC1-A484-2151E9BDF5DE}" destId="{EA9ACF83-5CFC-43DE-A1D1-364A36095553}" srcOrd="0" destOrd="0" presId="urn:microsoft.com/office/officeart/2005/8/layout/default"/>
    <dgm:cxn modelId="{04378C7E-9CF7-40D1-81CB-AC57E41E9192}" srcId="{C589EA48-A8F7-4E1B-B558-723C1FEDA800}" destId="{52A9F6D3-545C-4BC1-A484-2151E9BDF5DE}" srcOrd="7" destOrd="0" parTransId="{1EFF83BC-2A6D-4603-9315-3FB73B67EEB3}" sibTransId="{93D6B2C4-7FCE-455F-8665-2CF258B4D0B5}"/>
    <dgm:cxn modelId="{1A3CC782-3CFB-447E-8DC9-783B74E2CFBE}" type="presOf" srcId="{DA51488D-129F-4E9E-B26E-F836D72D6077}" destId="{90E73D86-F2C5-401C-B195-C43F88EC1AA1}" srcOrd="0" destOrd="0" presId="urn:microsoft.com/office/officeart/2005/8/layout/default"/>
    <dgm:cxn modelId="{E7363E85-5877-4FE1-984C-0C45486E5408}" srcId="{C589EA48-A8F7-4E1B-B558-723C1FEDA800}" destId="{FD49BA79-404A-44E7-8E09-6EFFEA1972B6}" srcOrd="2" destOrd="0" parTransId="{A79F9246-6230-485F-BFB6-3A031BE02F79}" sibTransId="{044F783F-C354-47A6-89EF-6C15A9696886}"/>
    <dgm:cxn modelId="{3D4E3D90-D9AD-4418-927C-78FCF5D78292}" srcId="{C589EA48-A8F7-4E1B-B558-723C1FEDA800}" destId="{EC396994-16D4-4C75-959C-4CD987730352}" srcOrd="9" destOrd="0" parTransId="{284CEAF0-C3E6-40C8-B98E-DC6C6FE79ADC}" sibTransId="{E91859B6-1471-4641-91F1-C63F343D890F}"/>
    <dgm:cxn modelId="{7E0A98A3-DE6B-49D8-97B9-0CD11C947291}" srcId="{C589EA48-A8F7-4E1B-B558-723C1FEDA800}" destId="{0B57513D-2DA0-4ECE-8960-4AAB43680D49}" srcOrd="6" destOrd="0" parTransId="{92E9996A-CBC3-4D69-B008-DCBCEE177189}" sibTransId="{06E25F2D-65A8-475F-B03C-7D5304A6CBFD}"/>
    <dgm:cxn modelId="{A2ECB7A9-5C15-44B3-A7BD-0BEE7C8FEAFB}" srcId="{C589EA48-A8F7-4E1B-B558-723C1FEDA800}" destId="{DA51488D-129F-4E9E-B26E-F836D72D6077}" srcOrd="5" destOrd="0" parTransId="{569C5359-614F-4011-8D08-39BF9D6F484A}" sibTransId="{25AD04DE-82E6-4D64-84FA-C90D035C335A}"/>
    <dgm:cxn modelId="{3A759EAB-25AF-48A5-8D7B-6014317C587D}" srcId="{C589EA48-A8F7-4E1B-B558-723C1FEDA800}" destId="{1216FD21-467F-4DF7-9A23-F27705605597}" srcOrd="0" destOrd="0" parTransId="{DD49014B-D0E7-495A-9FDF-34C51E72BDC2}" sibTransId="{CFDFC867-E839-4C92-8C20-B9662EB435C6}"/>
    <dgm:cxn modelId="{5E3463D0-CF90-4F91-BF1A-2DDEE96AFBB6}" srcId="{C589EA48-A8F7-4E1B-B558-723C1FEDA800}" destId="{1FDCB7DE-9CB3-4CCF-8734-F685CB53D490}" srcOrd="1" destOrd="0" parTransId="{A8C605C2-6C45-4F23-8DB6-0179D73DD614}" sibTransId="{479CB7B1-6FCD-449C-84F6-853B2CCD8384}"/>
    <dgm:cxn modelId="{BDEB9CDC-1B33-4B5D-B8A7-629EBBC77FCE}" type="presOf" srcId="{B7681357-9395-499D-A36B-81C81C740AB5}" destId="{827D15FA-337B-4CD9-AEE1-BD8EB152030D}" srcOrd="0" destOrd="0" presId="urn:microsoft.com/office/officeart/2005/8/layout/default"/>
    <dgm:cxn modelId="{9475EFE0-7A4F-43E3-91E3-87A35F7E1798}" type="presOf" srcId="{1FDCB7DE-9CB3-4CCF-8734-F685CB53D490}" destId="{048CE1AB-B759-48BF-A021-2F4D90643295}" srcOrd="0" destOrd="0" presId="urn:microsoft.com/office/officeart/2005/8/layout/default"/>
    <dgm:cxn modelId="{588ADDE9-210F-4CB0-93FB-64DDFE5374B8}" srcId="{C589EA48-A8F7-4E1B-B558-723C1FEDA800}" destId="{422AE8EA-15CB-4698-BA97-2B9E6076E18F}" srcOrd="4" destOrd="0" parTransId="{FC8571B2-8F23-4D2C-A13B-B21FAB733317}" sibTransId="{E3C8B548-0CDB-4A2E-8503-E5D9662C80F2}"/>
    <dgm:cxn modelId="{BE5EBBF8-9043-4FD3-938D-F231CB7A00E2}" type="presOf" srcId="{0B57513D-2DA0-4ECE-8960-4AAB43680D49}" destId="{842A568E-7B85-4E55-B1C8-31F7B8BEC5EC}" srcOrd="0" destOrd="0" presId="urn:microsoft.com/office/officeart/2005/8/layout/default"/>
    <dgm:cxn modelId="{4D41787F-993A-4C74-AA12-BD457C8D917B}" type="presParOf" srcId="{44FC6DCF-3123-41DC-A6AA-71149936ED55}" destId="{0FF74879-B53F-4B13-992D-747F56AD2B6B}" srcOrd="0" destOrd="0" presId="urn:microsoft.com/office/officeart/2005/8/layout/default"/>
    <dgm:cxn modelId="{EF87BD71-20FB-4FAA-9397-2CB17CEF6539}" type="presParOf" srcId="{44FC6DCF-3123-41DC-A6AA-71149936ED55}" destId="{B6B8B862-8430-4FF9-95A0-300C462AB854}" srcOrd="1" destOrd="0" presId="urn:microsoft.com/office/officeart/2005/8/layout/default"/>
    <dgm:cxn modelId="{81B99A61-8B25-4AA8-91EF-0225256D5765}" type="presParOf" srcId="{44FC6DCF-3123-41DC-A6AA-71149936ED55}" destId="{048CE1AB-B759-48BF-A021-2F4D90643295}" srcOrd="2" destOrd="0" presId="urn:microsoft.com/office/officeart/2005/8/layout/default"/>
    <dgm:cxn modelId="{3F65F522-642D-438C-9DB8-8C1B192552AC}" type="presParOf" srcId="{44FC6DCF-3123-41DC-A6AA-71149936ED55}" destId="{5A2B49AE-2EB5-42DE-8E44-94CCD1DC0AE4}" srcOrd="3" destOrd="0" presId="urn:microsoft.com/office/officeart/2005/8/layout/default"/>
    <dgm:cxn modelId="{E856DF68-CD73-4658-8BF7-86D277E4AB44}" type="presParOf" srcId="{44FC6DCF-3123-41DC-A6AA-71149936ED55}" destId="{9992763E-4C1B-49B7-AC20-79B5DBBDA770}" srcOrd="4" destOrd="0" presId="urn:microsoft.com/office/officeart/2005/8/layout/default"/>
    <dgm:cxn modelId="{1E735128-E4AD-46BD-A228-9CAD52E9A96C}" type="presParOf" srcId="{44FC6DCF-3123-41DC-A6AA-71149936ED55}" destId="{2CC17A46-BAB3-4935-B395-41606953AE91}" srcOrd="5" destOrd="0" presId="urn:microsoft.com/office/officeart/2005/8/layout/default"/>
    <dgm:cxn modelId="{88655417-93DB-4C23-9629-8AB499DD90F3}" type="presParOf" srcId="{44FC6DCF-3123-41DC-A6AA-71149936ED55}" destId="{A26AF299-FBFE-4EB1-B29E-B7C266B3FFF1}" srcOrd="6" destOrd="0" presId="urn:microsoft.com/office/officeart/2005/8/layout/default"/>
    <dgm:cxn modelId="{492A8EBB-768B-4E96-AF48-363BD48A2803}" type="presParOf" srcId="{44FC6DCF-3123-41DC-A6AA-71149936ED55}" destId="{B80CF5E3-5FF4-472A-8B22-018E4D6A426A}" srcOrd="7" destOrd="0" presId="urn:microsoft.com/office/officeart/2005/8/layout/default"/>
    <dgm:cxn modelId="{70F40005-179D-463D-99D9-EE12DED7015D}" type="presParOf" srcId="{44FC6DCF-3123-41DC-A6AA-71149936ED55}" destId="{4DB4A5CD-21BF-4DB0-BFDC-7618D6BD77AF}" srcOrd="8" destOrd="0" presId="urn:microsoft.com/office/officeart/2005/8/layout/default"/>
    <dgm:cxn modelId="{A5D68635-4EEA-4372-9F4E-3942B96B9821}" type="presParOf" srcId="{44FC6DCF-3123-41DC-A6AA-71149936ED55}" destId="{A85AE569-28BD-49DA-859D-FC3EE6EB662C}" srcOrd="9" destOrd="0" presId="urn:microsoft.com/office/officeart/2005/8/layout/default"/>
    <dgm:cxn modelId="{1CE5D871-68B5-4386-AADA-E39507CC3F58}" type="presParOf" srcId="{44FC6DCF-3123-41DC-A6AA-71149936ED55}" destId="{90E73D86-F2C5-401C-B195-C43F88EC1AA1}" srcOrd="10" destOrd="0" presId="urn:microsoft.com/office/officeart/2005/8/layout/default"/>
    <dgm:cxn modelId="{61DE4A8E-65AB-4DCD-B4E8-DAB2B754E251}" type="presParOf" srcId="{44FC6DCF-3123-41DC-A6AA-71149936ED55}" destId="{4B21CAF2-3A50-411D-AD77-899DFD39E85F}" srcOrd="11" destOrd="0" presId="urn:microsoft.com/office/officeart/2005/8/layout/default"/>
    <dgm:cxn modelId="{96EDCBEC-BBFF-4F83-AFA2-0D686C4F27E9}" type="presParOf" srcId="{44FC6DCF-3123-41DC-A6AA-71149936ED55}" destId="{842A568E-7B85-4E55-B1C8-31F7B8BEC5EC}" srcOrd="12" destOrd="0" presId="urn:microsoft.com/office/officeart/2005/8/layout/default"/>
    <dgm:cxn modelId="{923E5BC3-662E-4C7F-9F77-44A7C338C2FE}" type="presParOf" srcId="{44FC6DCF-3123-41DC-A6AA-71149936ED55}" destId="{E1920A7C-FB15-4544-8BA2-FFE8A921BE77}" srcOrd="13" destOrd="0" presId="urn:microsoft.com/office/officeart/2005/8/layout/default"/>
    <dgm:cxn modelId="{F0159AAD-53DC-4752-90DD-5C172867E763}" type="presParOf" srcId="{44FC6DCF-3123-41DC-A6AA-71149936ED55}" destId="{EA9ACF83-5CFC-43DE-A1D1-364A36095553}" srcOrd="14" destOrd="0" presId="urn:microsoft.com/office/officeart/2005/8/layout/default"/>
    <dgm:cxn modelId="{FE96CB0F-F4A5-42F9-B270-DF2AD1501373}" type="presParOf" srcId="{44FC6DCF-3123-41DC-A6AA-71149936ED55}" destId="{7BEFF5C3-1DB3-48AA-8EA9-7210919D6762}" srcOrd="15" destOrd="0" presId="urn:microsoft.com/office/officeart/2005/8/layout/default"/>
    <dgm:cxn modelId="{8A564602-3F61-4D66-B266-5DF17488D665}" type="presParOf" srcId="{44FC6DCF-3123-41DC-A6AA-71149936ED55}" destId="{827D15FA-337B-4CD9-AEE1-BD8EB152030D}" srcOrd="16" destOrd="0" presId="urn:microsoft.com/office/officeart/2005/8/layout/default"/>
    <dgm:cxn modelId="{0A3B2E3A-7BCA-42D3-9E73-B88F7D791BE1}" type="presParOf" srcId="{44FC6DCF-3123-41DC-A6AA-71149936ED55}" destId="{C0F76935-50A5-4951-986E-669A01B33B37}" srcOrd="17" destOrd="0" presId="urn:microsoft.com/office/officeart/2005/8/layout/default"/>
    <dgm:cxn modelId="{5DF50BA0-5276-4206-B9DC-CE34348F968D}" type="presParOf" srcId="{44FC6DCF-3123-41DC-A6AA-71149936ED55}" destId="{57852EBF-275E-4B32-8FA7-FF5D133806E5}" srcOrd="18" destOrd="0" presId="urn:microsoft.com/office/officeart/2005/8/layout/defaul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85CDB5-501A-42B5-AF0C-E1EABDD71BB8}"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tr-TR"/>
        </a:p>
      </dgm:t>
    </dgm:pt>
    <dgm:pt modelId="{D55DEED7-0918-4AD4-8F41-6B6215D6DDEA}">
      <dgm:prSet/>
      <dgm:spPr/>
      <dgm:t>
        <a:bodyPr/>
        <a:lstStyle/>
        <a:p>
          <a:pPr rtl="0"/>
          <a:r>
            <a:rPr lang="tr-TR" dirty="0">
              <a:latin typeface="Calibri" panose="020F0502020204030204" pitchFamily="34" charset="0"/>
              <a:cs typeface="Calibri" panose="020F0502020204030204" pitchFamily="34" charset="0"/>
            </a:rPr>
            <a:t>Dünya hizmet ihracatından alınan payın arttırılması</a:t>
          </a:r>
        </a:p>
      </dgm:t>
    </dgm:pt>
    <dgm:pt modelId="{4E25818F-2D68-4D7D-B853-12E2DE915272}" type="parTrans" cxnId="{A81ACFB8-9C4D-444C-891D-FB9C5F5B6F04}">
      <dgm:prSet/>
      <dgm:spPr/>
      <dgm:t>
        <a:bodyPr/>
        <a:lstStyle/>
        <a:p>
          <a:endParaRPr lang="tr-TR"/>
        </a:p>
      </dgm:t>
    </dgm:pt>
    <dgm:pt modelId="{0C5134AB-76B8-4FA8-912E-BA8A26FDFD37}" type="sibTrans" cxnId="{A81ACFB8-9C4D-444C-891D-FB9C5F5B6F04}">
      <dgm:prSet/>
      <dgm:spPr/>
      <dgm:t>
        <a:bodyPr/>
        <a:lstStyle/>
        <a:p>
          <a:endParaRPr lang="tr-TR"/>
        </a:p>
      </dgm:t>
    </dgm:pt>
    <dgm:pt modelId="{445F5DB8-68F3-4A14-BA83-4D845AAE47F5}">
      <dgm:prSet/>
      <dgm:spPr/>
      <dgm:t>
        <a:bodyPr/>
        <a:lstStyle/>
        <a:p>
          <a:pPr rtl="0"/>
          <a:r>
            <a:rPr lang="tr-TR" dirty="0">
              <a:latin typeface="Calibri" panose="020F0502020204030204" pitchFamily="34" charset="0"/>
              <a:cs typeface="Calibri" panose="020F0502020204030204" pitchFamily="34" charset="0"/>
            </a:rPr>
            <a:t>Cari açığın hizmet ihracatındaki artış yoluyla dengelenmesi</a:t>
          </a:r>
        </a:p>
      </dgm:t>
    </dgm:pt>
    <dgm:pt modelId="{2587B167-8911-4EBB-9C26-257FCE718D3D}" type="parTrans" cxnId="{F864708D-636F-4868-A3A4-2F211FA067C4}">
      <dgm:prSet/>
      <dgm:spPr/>
      <dgm:t>
        <a:bodyPr/>
        <a:lstStyle/>
        <a:p>
          <a:endParaRPr lang="tr-TR"/>
        </a:p>
      </dgm:t>
    </dgm:pt>
    <dgm:pt modelId="{50894D01-2704-4146-A874-F774508BF523}" type="sibTrans" cxnId="{F864708D-636F-4868-A3A4-2F211FA067C4}">
      <dgm:prSet/>
      <dgm:spPr/>
      <dgm:t>
        <a:bodyPr/>
        <a:lstStyle/>
        <a:p>
          <a:endParaRPr lang="tr-TR"/>
        </a:p>
      </dgm:t>
    </dgm:pt>
    <dgm:pt modelId="{1241CA99-26A2-4640-8E70-45265526ABD0}">
      <dgm:prSet/>
      <dgm:spPr/>
      <dgm:t>
        <a:bodyPr/>
        <a:lstStyle/>
        <a:p>
          <a:pPr rtl="0"/>
          <a:r>
            <a:rPr lang="tr-TR" dirty="0"/>
            <a:t>Ülkemiz hizmet ihracatındaki artışın sürdürülebilir olması</a:t>
          </a:r>
        </a:p>
      </dgm:t>
    </dgm:pt>
    <dgm:pt modelId="{803930EE-967B-4322-A3A9-BAAC65F9406A}" type="parTrans" cxnId="{0D6A5780-E25E-4E1F-88E0-9332A05C3F6A}">
      <dgm:prSet/>
      <dgm:spPr/>
      <dgm:t>
        <a:bodyPr/>
        <a:lstStyle/>
        <a:p>
          <a:endParaRPr lang="tr-TR"/>
        </a:p>
      </dgm:t>
    </dgm:pt>
    <dgm:pt modelId="{818150E1-B200-41CF-AFB1-E6F39F3C5D8C}" type="sibTrans" cxnId="{0D6A5780-E25E-4E1F-88E0-9332A05C3F6A}">
      <dgm:prSet/>
      <dgm:spPr/>
      <dgm:t>
        <a:bodyPr/>
        <a:lstStyle/>
        <a:p>
          <a:endParaRPr lang="tr-TR"/>
        </a:p>
      </dgm:t>
    </dgm:pt>
    <dgm:pt modelId="{C0C5EF1A-F87E-4F19-9F8A-C78C0CE8181A}" type="pres">
      <dgm:prSet presAssocID="{5185CDB5-501A-42B5-AF0C-E1EABDD71BB8}" presName="CompostProcess" presStyleCnt="0">
        <dgm:presLayoutVars>
          <dgm:dir/>
          <dgm:resizeHandles val="exact"/>
        </dgm:presLayoutVars>
      </dgm:prSet>
      <dgm:spPr/>
    </dgm:pt>
    <dgm:pt modelId="{BE37CCBB-1182-4E8D-B98C-3423957416FB}" type="pres">
      <dgm:prSet presAssocID="{5185CDB5-501A-42B5-AF0C-E1EABDD71BB8}" presName="arrow" presStyleLbl="bgShp" presStyleIdx="0" presStyleCnt="1" custScaleX="117647"/>
      <dgm:spPr/>
    </dgm:pt>
    <dgm:pt modelId="{28C9A194-E4E9-4041-AC6C-C6B4F8019D90}" type="pres">
      <dgm:prSet presAssocID="{5185CDB5-501A-42B5-AF0C-E1EABDD71BB8}" presName="linearProcess" presStyleCnt="0"/>
      <dgm:spPr/>
    </dgm:pt>
    <dgm:pt modelId="{AE34F9A6-F91D-4706-99BA-FEBA4328D885}" type="pres">
      <dgm:prSet presAssocID="{D55DEED7-0918-4AD4-8F41-6B6215D6DDEA}" presName="textNode" presStyleLbl="node1" presStyleIdx="0" presStyleCnt="3" custLinFactX="-732" custLinFactNeighborX="-100000" custLinFactNeighborY="2965">
        <dgm:presLayoutVars>
          <dgm:bulletEnabled val="1"/>
        </dgm:presLayoutVars>
      </dgm:prSet>
      <dgm:spPr/>
    </dgm:pt>
    <dgm:pt modelId="{6232EDC4-768E-4A04-B4E2-2E31C0785A6E}" type="pres">
      <dgm:prSet presAssocID="{0C5134AB-76B8-4FA8-912E-BA8A26FDFD37}" presName="sibTrans" presStyleCnt="0"/>
      <dgm:spPr/>
    </dgm:pt>
    <dgm:pt modelId="{83921CC4-A989-42AE-A3C1-05576700D761}" type="pres">
      <dgm:prSet presAssocID="{1241CA99-26A2-4640-8E70-45265526ABD0}" presName="textNode" presStyleLbl="node1" presStyleIdx="1" presStyleCnt="3">
        <dgm:presLayoutVars>
          <dgm:bulletEnabled val="1"/>
        </dgm:presLayoutVars>
      </dgm:prSet>
      <dgm:spPr/>
    </dgm:pt>
    <dgm:pt modelId="{6946DEC5-F1D0-4AB1-BB95-1C7E28B258F9}" type="pres">
      <dgm:prSet presAssocID="{818150E1-B200-41CF-AFB1-E6F39F3C5D8C}" presName="sibTrans" presStyleCnt="0"/>
      <dgm:spPr/>
    </dgm:pt>
    <dgm:pt modelId="{060321F1-0503-428A-8507-C0EFA2FA178B}" type="pres">
      <dgm:prSet presAssocID="{445F5DB8-68F3-4A14-BA83-4D845AAE47F5}" presName="textNode" presStyleLbl="node1" presStyleIdx="2" presStyleCnt="3">
        <dgm:presLayoutVars>
          <dgm:bulletEnabled val="1"/>
        </dgm:presLayoutVars>
      </dgm:prSet>
      <dgm:spPr/>
    </dgm:pt>
  </dgm:ptLst>
  <dgm:cxnLst>
    <dgm:cxn modelId="{F0BF9B15-DB52-4288-A166-B91C252F55B2}" type="presOf" srcId="{5185CDB5-501A-42B5-AF0C-E1EABDD71BB8}" destId="{C0C5EF1A-F87E-4F19-9F8A-C78C0CE8181A}" srcOrd="0" destOrd="0" presId="urn:microsoft.com/office/officeart/2005/8/layout/hProcess9"/>
    <dgm:cxn modelId="{13D45016-D796-41A0-9E27-34A9109A338C}" type="presOf" srcId="{445F5DB8-68F3-4A14-BA83-4D845AAE47F5}" destId="{060321F1-0503-428A-8507-C0EFA2FA178B}" srcOrd="0" destOrd="0" presId="urn:microsoft.com/office/officeart/2005/8/layout/hProcess9"/>
    <dgm:cxn modelId="{0D6A5780-E25E-4E1F-88E0-9332A05C3F6A}" srcId="{5185CDB5-501A-42B5-AF0C-E1EABDD71BB8}" destId="{1241CA99-26A2-4640-8E70-45265526ABD0}" srcOrd="1" destOrd="0" parTransId="{803930EE-967B-4322-A3A9-BAAC65F9406A}" sibTransId="{818150E1-B200-41CF-AFB1-E6F39F3C5D8C}"/>
    <dgm:cxn modelId="{F864708D-636F-4868-A3A4-2F211FA067C4}" srcId="{5185CDB5-501A-42B5-AF0C-E1EABDD71BB8}" destId="{445F5DB8-68F3-4A14-BA83-4D845AAE47F5}" srcOrd="2" destOrd="0" parTransId="{2587B167-8911-4EBB-9C26-257FCE718D3D}" sibTransId="{50894D01-2704-4146-A874-F774508BF523}"/>
    <dgm:cxn modelId="{16DD4DB0-BD1A-48C7-9C79-EA6C2AF4D500}" type="presOf" srcId="{1241CA99-26A2-4640-8E70-45265526ABD0}" destId="{83921CC4-A989-42AE-A3C1-05576700D761}" srcOrd="0" destOrd="0" presId="urn:microsoft.com/office/officeart/2005/8/layout/hProcess9"/>
    <dgm:cxn modelId="{C2E8B8B3-1FCF-4093-8267-B76F08A99E1D}" type="presOf" srcId="{D55DEED7-0918-4AD4-8F41-6B6215D6DDEA}" destId="{AE34F9A6-F91D-4706-99BA-FEBA4328D885}" srcOrd="0" destOrd="0" presId="urn:microsoft.com/office/officeart/2005/8/layout/hProcess9"/>
    <dgm:cxn modelId="{A81ACFB8-9C4D-444C-891D-FB9C5F5B6F04}" srcId="{5185CDB5-501A-42B5-AF0C-E1EABDD71BB8}" destId="{D55DEED7-0918-4AD4-8F41-6B6215D6DDEA}" srcOrd="0" destOrd="0" parTransId="{4E25818F-2D68-4D7D-B853-12E2DE915272}" sibTransId="{0C5134AB-76B8-4FA8-912E-BA8A26FDFD37}"/>
    <dgm:cxn modelId="{DBC40F08-A4E4-4C8A-A1DA-CED486084972}" type="presParOf" srcId="{C0C5EF1A-F87E-4F19-9F8A-C78C0CE8181A}" destId="{BE37CCBB-1182-4E8D-B98C-3423957416FB}" srcOrd="0" destOrd="0" presId="urn:microsoft.com/office/officeart/2005/8/layout/hProcess9"/>
    <dgm:cxn modelId="{025E3265-7E28-4287-9855-1D566A6A5647}" type="presParOf" srcId="{C0C5EF1A-F87E-4F19-9F8A-C78C0CE8181A}" destId="{28C9A194-E4E9-4041-AC6C-C6B4F8019D90}" srcOrd="1" destOrd="0" presId="urn:microsoft.com/office/officeart/2005/8/layout/hProcess9"/>
    <dgm:cxn modelId="{7BB0B6A6-98B6-445D-8E63-88832627D4FB}" type="presParOf" srcId="{28C9A194-E4E9-4041-AC6C-C6B4F8019D90}" destId="{AE34F9A6-F91D-4706-99BA-FEBA4328D885}" srcOrd="0" destOrd="0" presId="urn:microsoft.com/office/officeart/2005/8/layout/hProcess9"/>
    <dgm:cxn modelId="{6A2BC8F1-4A40-44A7-B63C-7F6B133D6993}" type="presParOf" srcId="{28C9A194-E4E9-4041-AC6C-C6B4F8019D90}" destId="{6232EDC4-768E-4A04-B4E2-2E31C0785A6E}" srcOrd="1" destOrd="0" presId="urn:microsoft.com/office/officeart/2005/8/layout/hProcess9"/>
    <dgm:cxn modelId="{90216130-BE93-4E1F-963A-0953E72D1E38}" type="presParOf" srcId="{28C9A194-E4E9-4041-AC6C-C6B4F8019D90}" destId="{83921CC4-A989-42AE-A3C1-05576700D761}" srcOrd="2" destOrd="0" presId="urn:microsoft.com/office/officeart/2005/8/layout/hProcess9"/>
    <dgm:cxn modelId="{CC6898C6-9419-4A1E-A43C-DB26E7E25D20}" type="presParOf" srcId="{28C9A194-E4E9-4041-AC6C-C6B4F8019D90}" destId="{6946DEC5-F1D0-4AB1-BB95-1C7E28B258F9}" srcOrd="3" destOrd="0" presId="urn:microsoft.com/office/officeart/2005/8/layout/hProcess9"/>
    <dgm:cxn modelId="{E20C3E9E-B273-4CD1-A942-08FC568B00F7}" type="presParOf" srcId="{28C9A194-E4E9-4041-AC6C-C6B4F8019D90}" destId="{060321F1-0503-428A-8507-C0EFA2FA178B}" srcOrd="4"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B9E8D7-1985-4A72-9B8D-CC1D24BB3791}" type="doc">
      <dgm:prSet loTypeId="urn:microsoft.com/office/officeart/2005/8/layout/list1" loCatId="list" qsTypeId="urn:microsoft.com/office/officeart/2005/8/quickstyle/3d2" qsCatId="3D" csTypeId="urn:microsoft.com/office/officeart/2005/8/colors/accent0_2" csCatId="mainScheme" phldr="1"/>
      <dgm:spPr/>
      <dgm:t>
        <a:bodyPr/>
        <a:lstStyle/>
        <a:p>
          <a:endParaRPr lang="tr-TR"/>
        </a:p>
      </dgm:t>
    </dgm:pt>
    <dgm:pt modelId="{47A02A11-5A3A-4C19-A447-5A6623B636A7}">
      <dgm:prSet custT="1"/>
      <dgm:spPr/>
      <dgm:t>
        <a:bodyPr/>
        <a:lstStyle/>
        <a:p>
          <a:pPr algn="just" rtl="0"/>
          <a:r>
            <a:rPr lang="tr-TR" sz="1400" dirty="0">
              <a:latin typeface="Calibri" panose="020F0502020204030204" pitchFamily="34" charset="0"/>
              <a:cs typeface="Calibri" panose="020F0502020204030204" pitchFamily="34" charset="0"/>
            </a:rPr>
            <a:t>5447 sayılı Türkiye Bilişim Sektörünün </a:t>
          </a:r>
          <a:r>
            <a:rPr lang="tr-TR" sz="1400" dirty="0" err="1">
              <a:latin typeface="Calibri" panose="020F0502020204030204" pitchFamily="34" charset="0"/>
              <a:cs typeface="Calibri" panose="020F0502020204030204" pitchFamily="34" charset="0"/>
            </a:rPr>
            <a:t>Uluslararasılaşması</a:t>
          </a:r>
          <a:r>
            <a:rPr lang="tr-TR" sz="1400" dirty="0">
              <a:latin typeface="Calibri" panose="020F0502020204030204" pitchFamily="34" charset="0"/>
              <a:cs typeface="Calibri" panose="020F0502020204030204" pitchFamily="34" charset="0"/>
            </a:rPr>
            <a:t> ve E-</a:t>
          </a:r>
          <a:r>
            <a:rPr lang="tr-TR" sz="1400" dirty="0" err="1">
              <a:latin typeface="Calibri" panose="020F0502020204030204" pitchFamily="34" charset="0"/>
              <a:cs typeface="Calibri" panose="020F0502020204030204" pitchFamily="34" charset="0"/>
            </a:rPr>
            <a:t>Turquality</a:t>
          </a:r>
          <a:r>
            <a:rPr lang="tr-TR" sz="1400" dirty="0">
              <a:latin typeface="Calibri" panose="020F0502020204030204" pitchFamily="34" charset="0"/>
              <a:cs typeface="Calibri" panose="020F0502020204030204" pitchFamily="34" charset="0"/>
            </a:rPr>
            <a:t> (Bilişimin Yıldızları Programı) Hakkında Karar </a:t>
          </a:r>
        </a:p>
      </dgm:t>
    </dgm:pt>
    <dgm:pt modelId="{B60151FB-D525-4E0B-A9CE-2AB7C003475D}" type="parTrans" cxnId="{D24B5CD5-6323-4040-BC8F-54064333CF63}">
      <dgm:prSet/>
      <dgm:spPr/>
      <dgm:t>
        <a:bodyPr/>
        <a:lstStyle/>
        <a:p>
          <a:endParaRPr lang="tr-TR"/>
        </a:p>
      </dgm:t>
    </dgm:pt>
    <dgm:pt modelId="{A92FBB20-D17B-4ED6-9924-F3D62530A480}" type="sibTrans" cxnId="{D24B5CD5-6323-4040-BC8F-54064333CF63}">
      <dgm:prSet/>
      <dgm:spPr/>
      <dgm:t>
        <a:bodyPr/>
        <a:lstStyle/>
        <a:p>
          <a:endParaRPr lang="tr-TR"/>
        </a:p>
      </dgm:t>
    </dgm:pt>
    <dgm:pt modelId="{B486B975-085C-424E-A0DB-710FD6A75ABF}">
      <dgm:prSet custT="1"/>
      <dgm:spPr>
        <a:solidFill>
          <a:schemeClr val="bg1"/>
        </a:solidFill>
      </dgm:spPr>
      <dgm:t>
        <a:bodyPr/>
        <a:lstStyle/>
        <a:p>
          <a:pPr algn="just" rtl="0"/>
          <a:r>
            <a:rPr lang="tr-TR" sz="1400" b="0" dirty="0">
              <a:latin typeface="Calibri" panose="020F0502020204030204" pitchFamily="34" charset="0"/>
              <a:cs typeface="Calibri" panose="020F0502020204030204" pitchFamily="34" charset="0"/>
            </a:rPr>
            <a:t>5448 sayılı Hizmet İhracatının Tanımlanması, Sınıflandırılması ve Desteklenmesi Hakkında Karar*</a:t>
          </a:r>
        </a:p>
      </dgm:t>
    </dgm:pt>
    <dgm:pt modelId="{5ECADA61-660B-46F5-91B7-95E4CBA6D6A0}" type="parTrans" cxnId="{0EA96C58-645A-47BF-A0F9-925FF36E5351}">
      <dgm:prSet/>
      <dgm:spPr/>
      <dgm:t>
        <a:bodyPr/>
        <a:lstStyle/>
        <a:p>
          <a:endParaRPr lang="tr-TR"/>
        </a:p>
      </dgm:t>
    </dgm:pt>
    <dgm:pt modelId="{CD1D0D76-6126-42BD-8A15-B92D6167665B}" type="sibTrans" cxnId="{0EA96C58-645A-47BF-A0F9-925FF36E5351}">
      <dgm:prSet/>
      <dgm:spPr/>
      <dgm:t>
        <a:bodyPr/>
        <a:lstStyle/>
        <a:p>
          <a:endParaRPr lang="tr-TR"/>
        </a:p>
      </dgm:t>
    </dgm:pt>
    <dgm:pt modelId="{C5616DE9-6B10-4CBA-BA39-710CDECC4AE0}">
      <dgm:prSet custT="1"/>
      <dgm:spPr/>
      <dgm:t>
        <a:bodyPr/>
        <a:lstStyle/>
        <a:p>
          <a:pPr algn="just" rtl="0"/>
          <a:r>
            <a:rPr lang="tr-TR" sz="1400" dirty="0">
              <a:latin typeface="Calibri" panose="020F0502020204030204" pitchFamily="34" charset="0"/>
              <a:cs typeface="Calibri" panose="020F0502020204030204" pitchFamily="34" charset="0"/>
            </a:rPr>
            <a:t>5449 sayılı Yurt Dışı Lojistik Dağıtım Ağlarının Desteklenmesi Hakkında Karar</a:t>
          </a:r>
        </a:p>
      </dgm:t>
    </dgm:pt>
    <dgm:pt modelId="{FA33C50C-C17D-4418-A93F-6B444B5A82C3}" type="parTrans" cxnId="{E082E382-2E29-42F7-B7FC-8CA8CD248592}">
      <dgm:prSet/>
      <dgm:spPr/>
      <dgm:t>
        <a:bodyPr/>
        <a:lstStyle/>
        <a:p>
          <a:endParaRPr lang="tr-TR"/>
        </a:p>
      </dgm:t>
    </dgm:pt>
    <dgm:pt modelId="{A933146C-7986-4DA8-8E81-CD84BE1B41A3}" type="sibTrans" cxnId="{E082E382-2E29-42F7-B7FC-8CA8CD248592}">
      <dgm:prSet/>
      <dgm:spPr/>
      <dgm:t>
        <a:bodyPr/>
        <a:lstStyle/>
        <a:p>
          <a:endParaRPr lang="tr-TR"/>
        </a:p>
      </dgm:t>
    </dgm:pt>
    <dgm:pt modelId="{F43D0F8D-45E2-42FF-A161-788837EB7469}">
      <dgm:prSet custT="1"/>
      <dgm:spPr/>
      <dgm:t>
        <a:bodyPr/>
        <a:lstStyle/>
        <a:p>
          <a:pPr algn="just" rtl="0"/>
          <a:r>
            <a:rPr lang="tr-TR" sz="1400" dirty="0">
              <a:latin typeface="Calibri" panose="020F0502020204030204" pitchFamily="34" charset="0"/>
              <a:cs typeface="Calibri" panose="020F0502020204030204" pitchFamily="34" charset="0"/>
            </a:rPr>
            <a:t>2564 sayılı Döviz Kazandırıcı Hizmet Sektörleri Markalaşma Destekleri Hakkında Karar</a:t>
          </a:r>
        </a:p>
      </dgm:t>
    </dgm:pt>
    <dgm:pt modelId="{7B39E9A4-2A18-4CC8-9F14-A20822BF6E0E}" type="parTrans" cxnId="{948F0910-6666-48FD-936F-02DA83AA0219}">
      <dgm:prSet/>
      <dgm:spPr/>
      <dgm:t>
        <a:bodyPr/>
        <a:lstStyle/>
        <a:p>
          <a:endParaRPr lang="tr-TR"/>
        </a:p>
      </dgm:t>
    </dgm:pt>
    <dgm:pt modelId="{AD18854A-A638-40EA-B868-E7B1EA7381E7}" type="sibTrans" cxnId="{948F0910-6666-48FD-936F-02DA83AA0219}">
      <dgm:prSet/>
      <dgm:spPr/>
      <dgm:t>
        <a:bodyPr/>
        <a:lstStyle/>
        <a:p>
          <a:endParaRPr lang="tr-TR"/>
        </a:p>
      </dgm:t>
    </dgm:pt>
    <dgm:pt modelId="{19D21D3F-D277-45B2-B623-DD91A844CD7C}" type="pres">
      <dgm:prSet presAssocID="{82B9E8D7-1985-4A72-9B8D-CC1D24BB3791}" presName="linear" presStyleCnt="0">
        <dgm:presLayoutVars>
          <dgm:dir/>
          <dgm:animLvl val="lvl"/>
          <dgm:resizeHandles val="exact"/>
        </dgm:presLayoutVars>
      </dgm:prSet>
      <dgm:spPr/>
    </dgm:pt>
    <dgm:pt modelId="{3C0116AF-F6AC-4D33-BBB8-87CB7372F8D8}" type="pres">
      <dgm:prSet presAssocID="{47A02A11-5A3A-4C19-A447-5A6623B636A7}" presName="parentLin" presStyleCnt="0"/>
      <dgm:spPr/>
    </dgm:pt>
    <dgm:pt modelId="{7E299455-3E6F-4C67-BD83-F023D047C8A9}" type="pres">
      <dgm:prSet presAssocID="{47A02A11-5A3A-4C19-A447-5A6623B636A7}" presName="parentLeftMargin" presStyleLbl="node1" presStyleIdx="0" presStyleCnt="4"/>
      <dgm:spPr/>
    </dgm:pt>
    <dgm:pt modelId="{A3AAA497-39AB-44C2-8652-D7FAA9FF7C70}" type="pres">
      <dgm:prSet presAssocID="{47A02A11-5A3A-4C19-A447-5A6623B636A7}" presName="parentText" presStyleLbl="node1" presStyleIdx="0" presStyleCnt="4">
        <dgm:presLayoutVars>
          <dgm:chMax val="0"/>
          <dgm:bulletEnabled val="1"/>
        </dgm:presLayoutVars>
      </dgm:prSet>
      <dgm:spPr/>
    </dgm:pt>
    <dgm:pt modelId="{58A53E95-0E52-4054-A2B3-7223DC10C77D}" type="pres">
      <dgm:prSet presAssocID="{47A02A11-5A3A-4C19-A447-5A6623B636A7}" presName="negativeSpace" presStyleCnt="0"/>
      <dgm:spPr/>
    </dgm:pt>
    <dgm:pt modelId="{78478E02-C4EE-4507-AC6B-0B00DC37C593}" type="pres">
      <dgm:prSet presAssocID="{47A02A11-5A3A-4C19-A447-5A6623B636A7}" presName="childText" presStyleLbl="conFgAcc1" presStyleIdx="0" presStyleCnt="4">
        <dgm:presLayoutVars>
          <dgm:bulletEnabled val="1"/>
        </dgm:presLayoutVars>
      </dgm:prSet>
      <dgm:spPr/>
    </dgm:pt>
    <dgm:pt modelId="{A87DF308-9FE0-4BE3-84E9-65D487F65A7E}" type="pres">
      <dgm:prSet presAssocID="{A92FBB20-D17B-4ED6-9924-F3D62530A480}" presName="spaceBetweenRectangles" presStyleCnt="0"/>
      <dgm:spPr/>
    </dgm:pt>
    <dgm:pt modelId="{243E9C82-D222-465D-BC69-2ED2D9E5D8AA}" type="pres">
      <dgm:prSet presAssocID="{B486B975-085C-424E-A0DB-710FD6A75ABF}" presName="parentLin" presStyleCnt="0"/>
      <dgm:spPr/>
    </dgm:pt>
    <dgm:pt modelId="{8F35679C-AB6F-4591-B4B0-A0DC9E147839}" type="pres">
      <dgm:prSet presAssocID="{B486B975-085C-424E-A0DB-710FD6A75ABF}" presName="parentLeftMargin" presStyleLbl="node1" presStyleIdx="0" presStyleCnt="4"/>
      <dgm:spPr/>
    </dgm:pt>
    <dgm:pt modelId="{E5B9D8E8-D14F-48B2-9160-8626AA0FF9DF}" type="pres">
      <dgm:prSet presAssocID="{B486B975-085C-424E-A0DB-710FD6A75ABF}" presName="parentText" presStyleLbl="node1" presStyleIdx="1" presStyleCnt="4">
        <dgm:presLayoutVars>
          <dgm:chMax val="0"/>
          <dgm:bulletEnabled val="1"/>
        </dgm:presLayoutVars>
      </dgm:prSet>
      <dgm:spPr/>
    </dgm:pt>
    <dgm:pt modelId="{A67CACF4-6BB2-407E-BEAE-5D90BD06C1DC}" type="pres">
      <dgm:prSet presAssocID="{B486B975-085C-424E-A0DB-710FD6A75ABF}" presName="negativeSpace" presStyleCnt="0"/>
      <dgm:spPr/>
    </dgm:pt>
    <dgm:pt modelId="{27ECBCBF-C9C4-4737-83A0-81886F78E255}" type="pres">
      <dgm:prSet presAssocID="{B486B975-085C-424E-A0DB-710FD6A75ABF}" presName="childText" presStyleLbl="conFgAcc1" presStyleIdx="1" presStyleCnt="4">
        <dgm:presLayoutVars>
          <dgm:bulletEnabled val="1"/>
        </dgm:presLayoutVars>
      </dgm:prSet>
      <dgm:spPr/>
    </dgm:pt>
    <dgm:pt modelId="{A4F62D6F-EDAB-4102-A50F-C88881C988F6}" type="pres">
      <dgm:prSet presAssocID="{CD1D0D76-6126-42BD-8A15-B92D6167665B}" presName="spaceBetweenRectangles" presStyleCnt="0"/>
      <dgm:spPr/>
    </dgm:pt>
    <dgm:pt modelId="{8CDB3346-2F3F-47E5-AEE1-A7E7F9330A07}" type="pres">
      <dgm:prSet presAssocID="{C5616DE9-6B10-4CBA-BA39-710CDECC4AE0}" presName="parentLin" presStyleCnt="0"/>
      <dgm:spPr/>
    </dgm:pt>
    <dgm:pt modelId="{E26388B4-7BCD-4110-AD0F-B24235E52B3D}" type="pres">
      <dgm:prSet presAssocID="{C5616DE9-6B10-4CBA-BA39-710CDECC4AE0}" presName="parentLeftMargin" presStyleLbl="node1" presStyleIdx="1" presStyleCnt="4"/>
      <dgm:spPr/>
    </dgm:pt>
    <dgm:pt modelId="{E0AD4038-A09A-4358-84C9-5F83E77694E1}" type="pres">
      <dgm:prSet presAssocID="{C5616DE9-6B10-4CBA-BA39-710CDECC4AE0}" presName="parentText" presStyleLbl="node1" presStyleIdx="2" presStyleCnt="4">
        <dgm:presLayoutVars>
          <dgm:chMax val="0"/>
          <dgm:bulletEnabled val="1"/>
        </dgm:presLayoutVars>
      </dgm:prSet>
      <dgm:spPr/>
    </dgm:pt>
    <dgm:pt modelId="{9DB31714-EA5E-41C7-A19B-563E0338DCE3}" type="pres">
      <dgm:prSet presAssocID="{C5616DE9-6B10-4CBA-BA39-710CDECC4AE0}" presName="negativeSpace" presStyleCnt="0"/>
      <dgm:spPr/>
    </dgm:pt>
    <dgm:pt modelId="{D9CA7095-D34B-4BE3-991E-1ED6ECB85D21}" type="pres">
      <dgm:prSet presAssocID="{C5616DE9-6B10-4CBA-BA39-710CDECC4AE0}" presName="childText" presStyleLbl="conFgAcc1" presStyleIdx="2" presStyleCnt="4">
        <dgm:presLayoutVars>
          <dgm:bulletEnabled val="1"/>
        </dgm:presLayoutVars>
      </dgm:prSet>
      <dgm:spPr/>
    </dgm:pt>
    <dgm:pt modelId="{F06C4AD4-E799-4F9D-900C-DDDAB8E1FAB9}" type="pres">
      <dgm:prSet presAssocID="{A933146C-7986-4DA8-8E81-CD84BE1B41A3}" presName="spaceBetweenRectangles" presStyleCnt="0"/>
      <dgm:spPr/>
    </dgm:pt>
    <dgm:pt modelId="{9A81AD90-431E-4593-A2DC-A6734AF2826B}" type="pres">
      <dgm:prSet presAssocID="{F43D0F8D-45E2-42FF-A161-788837EB7469}" presName="parentLin" presStyleCnt="0"/>
      <dgm:spPr/>
    </dgm:pt>
    <dgm:pt modelId="{2A95D29F-41DE-45F1-82D0-595D2320E4A4}" type="pres">
      <dgm:prSet presAssocID="{F43D0F8D-45E2-42FF-A161-788837EB7469}" presName="parentLeftMargin" presStyleLbl="node1" presStyleIdx="2" presStyleCnt="4"/>
      <dgm:spPr/>
    </dgm:pt>
    <dgm:pt modelId="{1601636F-5AC6-4E01-9E81-991E2D30ECAD}" type="pres">
      <dgm:prSet presAssocID="{F43D0F8D-45E2-42FF-A161-788837EB7469}" presName="parentText" presStyleLbl="node1" presStyleIdx="3" presStyleCnt="4">
        <dgm:presLayoutVars>
          <dgm:chMax val="0"/>
          <dgm:bulletEnabled val="1"/>
        </dgm:presLayoutVars>
      </dgm:prSet>
      <dgm:spPr/>
    </dgm:pt>
    <dgm:pt modelId="{95C5B818-8BF8-4B93-8EDE-184A1A40568F}" type="pres">
      <dgm:prSet presAssocID="{F43D0F8D-45E2-42FF-A161-788837EB7469}" presName="negativeSpace" presStyleCnt="0"/>
      <dgm:spPr/>
    </dgm:pt>
    <dgm:pt modelId="{9F4296B6-A348-473B-95EE-CE7B6472D787}" type="pres">
      <dgm:prSet presAssocID="{F43D0F8D-45E2-42FF-A161-788837EB7469}" presName="childText" presStyleLbl="conFgAcc1" presStyleIdx="3" presStyleCnt="4">
        <dgm:presLayoutVars>
          <dgm:bulletEnabled val="1"/>
        </dgm:presLayoutVars>
      </dgm:prSet>
      <dgm:spPr/>
    </dgm:pt>
  </dgm:ptLst>
  <dgm:cxnLst>
    <dgm:cxn modelId="{948F0910-6666-48FD-936F-02DA83AA0219}" srcId="{82B9E8D7-1985-4A72-9B8D-CC1D24BB3791}" destId="{F43D0F8D-45E2-42FF-A161-788837EB7469}" srcOrd="3" destOrd="0" parTransId="{7B39E9A4-2A18-4CC8-9F14-A20822BF6E0E}" sibTransId="{AD18854A-A638-40EA-B868-E7B1EA7381E7}"/>
    <dgm:cxn modelId="{95D5B52A-3F56-4C63-99C7-E77C539B2780}" type="presOf" srcId="{C5616DE9-6B10-4CBA-BA39-710CDECC4AE0}" destId="{E0AD4038-A09A-4358-84C9-5F83E77694E1}" srcOrd="1" destOrd="0" presId="urn:microsoft.com/office/officeart/2005/8/layout/list1"/>
    <dgm:cxn modelId="{3BF2FC2D-9E52-45BF-A4C7-89CA50DD65DD}" type="presOf" srcId="{47A02A11-5A3A-4C19-A447-5A6623B636A7}" destId="{A3AAA497-39AB-44C2-8652-D7FAA9FF7C70}" srcOrd="1" destOrd="0" presId="urn:microsoft.com/office/officeart/2005/8/layout/list1"/>
    <dgm:cxn modelId="{1A81C35B-F19D-497E-BF9C-C488FF007089}" type="presOf" srcId="{47A02A11-5A3A-4C19-A447-5A6623B636A7}" destId="{7E299455-3E6F-4C67-BD83-F023D047C8A9}" srcOrd="0" destOrd="0" presId="urn:microsoft.com/office/officeart/2005/8/layout/list1"/>
    <dgm:cxn modelId="{8BFFF172-8F13-4A4F-9105-EFDC34AA3D26}" type="presOf" srcId="{82B9E8D7-1985-4A72-9B8D-CC1D24BB3791}" destId="{19D21D3F-D277-45B2-B623-DD91A844CD7C}" srcOrd="0" destOrd="0" presId="urn:microsoft.com/office/officeart/2005/8/layout/list1"/>
    <dgm:cxn modelId="{0EA96C58-645A-47BF-A0F9-925FF36E5351}" srcId="{82B9E8D7-1985-4A72-9B8D-CC1D24BB3791}" destId="{B486B975-085C-424E-A0DB-710FD6A75ABF}" srcOrd="1" destOrd="0" parTransId="{5ECADA61-660B-46F5-91B7-95E4CBA6D6A0}" sibTransId="{CD1D0D76-6126-42BD-8A15-B92D6167665B}"/>
    <dgm:cxn modelId="{E082E382-2E29-42F7-B7FC-8CA8CD248592}" srcId="{82B9E8D7-1985-4A72-9B8D-CC1D24BB3791}" destId="{C5616DE9-6B10-4CBA-BA39-710CDECC4AE0}" srcOrd="2" destOrd="0" parTransId="{FA33C50C-C17D-4418-A93F-6B444B5A82C3}" sibTransId="{A933146C-7986-4DA8-8E81-CD84BE1B41A3}"/>
    <dgm:cxn modelId="{E0E72AB4-DBB2-44DC-9A12-DCA333DC7411}" type="presOf" srcId="{C5616DE9-6B10-4CBA-BA39-710CDECC4AE0}" destId="{E26388B4-7BCD-4110-AD0F-B24235E52B3D}" srcOrd="0" destOrd="0" presId="urn:microsoft.com/office/officeart/2005/8/layout/list1"/>
    <dgm:cxn modelId="{7337D9B7-881F-4D24-8998-A95948A909A0}" type="presOf" srcId="{B486B975-085C-424E-A0DB-710FD6A75ABF}" destId="{8F35679C-AB6F-4591-B4B0-A0DC9E147839}" srcOrd="0" destOrd="0" presId="urn:microsoft.com/office/officeart/2005/8/layout/list1"/>
    <dgm:cxn modelId="{18F4CAD1-6AED-4C5E-8485-01325DE7A78B}" type="presOf" srcId="{B486B975-085C-424E-A0DB-710FD6A75ABF}" destId="{E5B9D8E8-D14F-48B2-9160-8626AA0FF9DF}" srcOrd="1" destOrd="0" presId="urn:microsoft.com/office/officeart/2005/8/layout/list1"/>
    <dgm:cxn modelId="{D24B5CD5-6323-4040-BC8F-54064333CF63}" srcId="{82B9E8D7-1985-4A72-9B8D-CC1D24BB3791}" destId="{47A02A11-5A3A-4C19-A447-5A6623B636A7}" srcOrd="0" destOrd="0" parTransId="{B60151FB-D525-4E0B-A9CE-2AB7C003475D}" sibTransId="{A92FBB20-D17B-4ED6-9924-F3D62530A480}"/>
    <dgm:cxn modelId="{2766ECD7-B008-41B8-8080-16B37E11976F}" type="presOf" srcId="{F43D0F8D-45E2-42FF-A161-788837EB7469}" destId="{2A95D29F-41DE-45F1-82D0-595D2320E4A4}" srcOrd="0" destOrd="0" presId="urn:microsoft.com/office/officeart/2005/8/layout/list1"/>
    <dgm:cxn modelId="{63CF9EF6-7277-4351-B8F7-40979B72C367}" type="presOf" srcId="{F43D0F8D-45E2-42FF-A161-788837EB7469}" destId="{1601636F-5AC6-4E01-9E81-991E2D30ECAD}" srcOrd="1" destOrd="0" presId="urn:microsoft.com/office/officeart/2005/8/layout/list1"/>
    <dgm:cxn modelId="{6F24901F-9478-4ED3-995E-D2936BE81E45}" type="presParOf" srcId="{19D21D3F-D277-45B2-B623-DD91A844CD7C}" destId="{3C0116AF-F6AC-4D33-BBB8-87CB7372F8D8}" srcOrd="0" destOrd="0" presId="urn:microsoft.com/office/officeart/2005/8/layout/list1"/>
    <dgm:cxn modelId="{624FC137-9860-4BE9-B28B-760334AAF3CC}" type="presParOf" srcId="{3C0116AF-F6AC-4D33-BBB8-87CB7372F8D8}" destId="{7E299455-3E6F-4C67-BD83-F023D047C8A9}" srcOrd="0" destOrd="0" presId="urn:microsoft.com/office/officeart/2005/8/layout/list1"/>
    <dgm:cxn modelId="{9ACB7D02-F3B7-4331-BD4A-1FCA0938D003}" type="presParOf" srcId="{3C0116AF-F6AC-4D33-BBB8-87CB7372F8D8}" destId="{A3AAA497-39AB-44C2-8652-D7FAA9FF7C70}" srcOrd="1" destOrd="0" presId="urn:microsoft.com/office/officeart/2005/8/layout/list1"/>
    <dgm:cxn modelId="{7ECEC842-C40E-4AE6-AF02-90848065EA6D}" type="presParOf" srcId="{19D21D3F-D277-45B2-B623-DD91A844CD7C}" destId="{58A53E95-0E52-4054-A2B3-7223DC10C77D}" srcOrd="1" destOrd="0" presId="urn:microsoft.com/office/officeart/2005/8/layout/list1"/>
    <dgm:cxn modelId="{22397D89-216E-4455-A3B3-76F492BFE1B0}" type="presParOf" srcId="{19D21D3F-D277-45B2-B623-DD91A844CD7C}" destId="{78478E02-C4EE-4507-AC6B-0B00DC37C593}" srcOrd="2" destOrd="0" presId="urn:microsoft.com/office/officeart/2005/8/layout/list1"/>
    <dgm:cxn modelId="{F2BF584B-1182-44A9-89FD-70811D545A41}" type="presParOf" srcId="{19D21D3F-D277-45B2-B623-DD91A844CD7C}" destId="{A87DF308-9FE0-4BE3-84E9-65D487F65A7E}" srcOrd="3" destOrd="0" presId="urn:microsoft.com/office/officeart/2005/8/layout/list1"/>
    <dgm:cxn modelId="{8B11D76B-66CC-44A6-B0C5-65573BAFAE31}" type="presParOf" srcId="{19D21D3F-D277-45B2-B623-DD91A844CD7C}" destId="{243E9C82-D222-465D-BC69-2ED2D9E5D8AA}" srcOrd="4" destOrd="0" presId="urn:microsoft.com/office/officeart/2005/8/layout/list1"/>
    <dgm:cxn modelId="{553FB997-334F-4B77-BC33-06B3879D6ECD}" type="presParOf" srcId="{243E9C82-D222-465D-BC69-2ED2D9E5D8AA}" destId="{8F35679C-AB6F-4591-B4B0-A0DC9E147839}" srcOrd="0" destOrd="0" presId="urn:microsoft.com/office/officeart/2005/8/layout/list1"/>
    <dgm:cxn modelId="{35595F23-679F-47AE-A63F-6C98A1145CA2}" type="presParOf" srcId="{243E9C82-D222-465D-BC69-2ED2D9E5D8AA}" destId="{E5B9D8E8-D14F-48B2-9160-8626AA0FF9DF}" srcOrd="1" destOrd="0" presId="urn:microsoft.com/office/officeart/2005/8/layout/list1"/>
    <dgm:cxn modelId="{8B16652D-CECD-4074-80D9-AF0716F06860}" type="presParOf" srcId="{19D21D3F-D277-45B2-B623-DD91A844CD7C}" destId="{A67CACF4-6BB2-407E-BEAE-5D90BD06C1DC}" srcOrd="5" destOrd="0" presId="urn:microsoft.com/office/officeart/2005/8/layout/list1"/>
    <dgm:cxn modelId="{51BA0F50-191F-4BBB-AD2D-AADB8E5E08AC}" type="presParOf" srcId="{19D21D3F-D277-45B2-B623-DD91A844CD7C}" destId="{27ECBCBF-C9C4-4737-83A0-81886F78E255}" srcOrd="6" destOrd="0" presId="urn:microsoft.com/office/officeart/2005/8/layout/list1"/>
    <dgm:cxn modelId="{9D4D688B-E1A8-4E4E-9B6C-0BFD076B066F}" type="presParOf" srcId="{19D21D3F-D277-45B2-B623-DD91A844CD7C}" destId="{A4F62D6F-EDAB-4102-A50F-C88881C988F6}" srcOrd="7" destOrd="0" presId="urn:microsoft.com/office/officeart/2005/8/layout/list1"/>
    <dgm:cxn modelId="{798F49AF-8EB7-4BC8-82AD-822922E357D5}" type="presParOf" srcId="{19D21D3F-D277-45B2-B623-DD91A844CD7C}" destId="{8CDB3346-2F3F-47E5-AEE1-A7E7F9330A07}" srcOrd="8" destOrd="0" presId="urn:microsoft.com/office/officeart/2005/8/layout/list1"/>
    <dgm:cxn modelId="{D25F84F3-2938-4E49-A065-A601FF75FF10}" type="presParOf" srcId="{8CDB3346-2F3F-47E5-AEE1-A7E7F9330A07}" destId="{E26388B4-7BCD-4110-AD0F-B24235E52B3D}" srcOrd="0" destOrd="0" presId="urn:microsoft.com/office/officeart/2005/8/layout/list1"/>
    <dgm:cxn modelId="{17BDB132-8D2A-47AA-B7DC-476F8451FDCC}" type="presParOf" srcId="{8CDB3346-2F3F-47E5-AEE1-A7E7F9330A07}" destId="{E0AD4038-A09A-4358-84C9-5F83E77694E1}" srcOrd="1" destOrd="0" presId="urn:microsoft.com/office/officeart/2005/8/layout/list1"/>
    <dgm:cxn modelId="{927B1992-187E-4EFB-8C4B-3B5955706361}" type="presParOf" srcId="{19D21D3F-D277-45B2-B623-DD91A844CD7C}" destId="{9DB31714-EA5E-41C7-A19B-563E0338DCE3}" srcOrd="9" destOrd="0" presId="urn:microsoft.com/office/officeart/2005/8/layout/list1"/>
    <dgm:cxn modelId="{99FB1062-AC63-4585-80DC-19C0909F25EF}" type="presParOf" srcId="{19D21D3F-D277-45B2-B623-DD91A844CD7C}" destId="{D9CA7095-D34B-4BE3-991E-1ED6ECB85D21}" srcOrd="10" destOrd="0" presId="urn:microsoft.com/office/officeart/2005/8/layout/list1"/>
    <dgm:cxn modelId="{7CF3B1B6-8529-4198-A674-F3860AE2B6A7}" type="presParOf" srcId="{19D21D3F-D277-45B2-B623-DD91A844CD7C}" destId="{F06C4AD4-E799-4F9D-900C-DDDAB8E1FAB9}" srcOrd="11" destOrd="0" presId="urn:microsoft.com/office/officeart/2005/8/layout/list1"/>
    <dgm:cxn modelId="{FC83467E-BB1E-4186-A16B-52EFD7D3DDFD}" type="presParOf" srcId="{19D21D3F-D277-45B2-B623-DD91A844CD7C}" destId="{9A81AD90-431E-4593-A2DC-A6734AF2826B}" srcOrd="12" destOrd="0" presId="urn:microsoft.com/office/officeart/2005/8/layout/list1"/>
    <dgm:cxn modelId="{C1C62ED8-4461-455D-8C33-FFBED604F320}" type="presParOf" srcId="{9A81AD90-431E-4593-A2DC-A6734AF2826B}" destId="{2A95D29F-41DE-45F1-82D0-595D2320E4A4}" srcOrd="0" destOrd="0" presId="urn:microsoft.com/office/officeart/2005/8/layout/list1"/>
    <dgm:cxn modelId="{7A3B60C7-15F3-444C-B555-1D0588C650BA}" type="presParOf" srcId="{9A81AD90-431E-4593-A2DC-A6734AF2826B}" destId="{1601636F-5AC6-4E01-9E81-991E2D30ECAD}" srcOrd="1" destOrd="0" presId="urn:microsoft.com/office/officeart/2005/8/layout/list1"/>
    <dgm:cxn modelId="{55916088-7EC3-4C06-8C0F-A4845BC45569}" type="presParOf" srcId="{19D21D3F-D277-45B2-B623-DD91A844CD7C}" destId="{95C5B818-8BF8-4B93-8EDE-184A1A40568F}" srcOrd="13" destOrd="0" presId="urn:microsoft.com/office/officeart/2005/8/layout/list1"/>
    <dgm:cxn modelId="{07A86A7B-4D88-493B-B32A-254DB952F4B2}" type="presParOf" srcId="{19D21D3F-D277-45B2-B623-DD91A844CD7C}" destId="{9F4296B6-A348-473B-95EE-CE7B6472D78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631D2D-9A09-413F-B127-B62DC375EE58}"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tr-TR"/>
        </a:p>
      </dgm:t>
    </dgm:pt>
    <dgm:pt modelId="{3E9565FD-3017-451D-A16E-9F649D915CB7}">
      <dgm:prSet custT="1"/>
      <dgm:spPr/>
      <dgm:t>
        <a:bodyPr/>
        <a:lstStyle/>
        <a:p>
          <a:pPr algn="just" rtl="0"/>
          <a:r>
            <a:rPr lang="tr-TR" sz="1600" dirty="0">
              <a:latin typeface="Calibri" panose="020F0502020204030204" pitchFamily="34" charset="0"/>
              <a:cs typeface="Calibri" panose="020F0502020204030204" pitchFamily="34" charset="0"/>
            </a:rPr>
            <a:t>20 Nisan 2022 tarihi itibarıyla yürürlüğe giren Hizmet İhracatı Destek Program Paketi ile tüm hizmet sunum yöntemlerini içeren bir tanımlamanın yanı sıra ülkemiz hizmet ihracatını, </a:t>
          </a:r>
          <a:r>
            <a:rPr lang="tr-TR" sz="1600" dirty="0" err="1">
              <a:latin typeface="Calibri" panose="020F0502020204030204" pitchFamily="34" charset="0"/>
              <a:cs typeface="Calibri" panose="020F0502020204030204" pitchFamily="34" charset="0"/>
            </a:rPr>
            <a:t>sektörel</a:t>
          </a:r>
          <a:r>
            <a:rPr lang="tr-TR" sz="1600" dirty="0">
              <a:latin typeface="Calibri" panose="020F0502020204030204" pitchFamily="34" charset="0"/>
              <a:cs typeface="Calibri" panose="020F0502020204030204" pitchFamily="34" charset="0"/>
            </a:rPr>
            <a:t> ihtiyaçlar ile ulusal ve uluslararası gelişmeleri merkeze alan bir yaklaşımla daha da ileri aşamalara taşıyacak bir devlet yardımları mekanizmasının oluşturulması amaçlanmıştır. Bu şekilde, bir yandan hizmet ihracatımızın artırılması sağlanırken diğer yandan istatistiki anlamda ölçüm ve performans değerlendirmesinin de yapılabileceği bir yapı oluşturulmuştur. </a:t>
          </a:r>
        </a:p>
      </dgm:t>
    </dgm:pt>
    <dgm:pt modelId="{5CB9E70F-9ADB-4315-A411-8EC7FA70B0BA}" type="parTrans" cxnId="{1A24109D-6A39-489B-B2E8-8C96177751C6}">
      <dgm:prSet/>
      <dgm:spPr/>
      <dgm:t>
        <a:bodyPr/>
        <a:lstStyle/>
        <a:p>
          <a:pPr algn="just"/>
          <a:endParaRPr lang="tr-TR"/>
        </a:p>
      </dgm:t>
    </dgm:pt>
    <dgm:pt modelId="{1582D4B0-AD18-4E0F-81BC-74282D38203F}" type="sibTrans" cxnId="{1A24109D-6A39-489B-B2E8-8C96177751C6}">
      <dgm:prSet/>
      <dgm:spPr/>
      <dgm:t>
        <a:bodyPr/>
        <a:lstStyle/>
        <a:p>
          <a:pPr algn="just"/>
          <a:endParaRPr lang="tr-TR"/>
        </a:p>
      </dgm:t>
    </dgm:pt>
    <dgm:pt modelId="{07077267-5D80-4DE0-A7F8-30D020332E8D}" type="pres">
      <dgm:prSet presAssocID="{56631D2D-9A09-413F-B127-B62DC375EE58}" presName="Name0" presStyleCnt="0">
        <dgm:presLayoutVars>
          <dgm:chMax/>
          <dgm:chPref/>
          <dgm:dir/>
        </dgm:presLayoutVars>
      </dgm:prSet>
      <dgm:spPr/>
    </dgm:pt>
    <dgm:pt modelId="{F8D41520-5B79-4D10-B7CB-AD11B2F7DFC7}" type="pres">
      <dgm:prSet presAssocID="{3E9565FD-3017-451D-A16E-9F649D915CB7}" presName="parenttextcomposite" presStyleCnt="0"/>
      <dgm:spPr/>
    </dgm:pt>
    <dgm:pt modelId="{74D5FF2A-DBD5-454F-8352-64DC2B6B1111}" type="pres">
      <dgm:prSet presAssocID="{3E9565FD-3017-451D-A16E-9F649D915CB7}" presName="parenttext" presStyleLbl="revTx" presStyleIdx="0" presStyleCnt="1">
        <dgm:presLayoutVars>
          <dgm:chMax/>
          <dgm:chPref val="2"/>
          <dgm:bulletEnabled val="1"/>
        </dgm:presLayoutVars>
      </dgm:prSet>
      <dgm:spPr/>
    </dgm:pt>
    <dgm:pt modelId="{26DA98E8-DB20-434B-BA1D-AC1126BBB077}" type="pres">
      <dgm:prSet presAssocID="{3E9565FD-3017-451D-A16E-9F649D915CB7}" presName="parallelogramComposite" presStyleCnt="0"/>
      <dgm:spPr/>
    </dgm:pt>
    <dgm:pt modelId="{09DD9321-C4AB-4173-B6C7-8EBEBF248AF3}" type="pres">
      <dgm:prSet presAssocID="{3E9565FD-3017-451D-A16E-9F649D915CB7}" presName="parallelogram1" presStyleLbl="alignNode1" presStyleIdx="0" presStyleCnt="7"/>
      <dgm:spPr/>
    </dgm:pt>
    <dgm:pt modelId="{2E2D49AF-A88D-492A-A25F-80FD3E53CE15}" type="pres">
      <dgm:prSet presAssocID="{3E9565FD-3017-451D-A16E-9F649D915CB7}" presName="parallelogram2" presStyleLbl="alignNode1" presStyleIdx="1" presStyleCnt="7"/>
      <dgm:spPr/>
    </dgm:pt>
    <dgm:pt modelId="{0E3206CA-A456-463C-B0C2-7B91CF6089BE}" type="pres">
      <dgm:prSet presAssocID="{3E9565FD-3017-451D-A16E-9F649D915CB7}" presName="parallelogram3" presStyleLbl="alignNode1" presStyleIdx="2" presStyleCnt="7"/>
      <dgm:spPr/>
    </dgm:pt>
    <dgm:pt modelId="{FA3AAEC0-726A-4CE3-956E-D82D878101C9}" type="pres">
      <dgm:prSet presAssocID="{3E9565FD-3017-451D-A16E-9F649D915CB7}" presName="parallelogram4" presStyleLbl="alignNode1" presStyleIdx="3" presStyleCnt="7"/>
      <dgm:spPr/>
    </dgm:pt>
    <dgm:pt modelId="{3F1C7286-B761-4221-AC8A-420F7044C87A}" type="pres">
      <dgm:prSet presAssocID="{3E9565FD-3017-451D-A16E-9F649D915CB7}" presName="parallelogram5" presStyleLbl="alignNode1" presStyleIdx="4" presStyleCnt="7"/>
      <dgm:spPr/>
    </dgm:pt>
    <dgm:pt modelId="{FB11D075-2E1A-4483-B6D1-D53C75A5DF6E}" type="pres">
      <dgm:prSet presAssocID="{3E9565FD-3017-451D-A16E-9F649D915CB7}" presName="parallelogram6" presStyleLbl="alignNode1" presStyleIdx="5" presStyleCnt="7"/>
      <dgm:spPr/>
    </dgm:pt>
    <dgm:pt modelId="{258F6785-CBBC-48BF-B8BE-466CF807EF76}" type="pres">
      <dgm:prSet presAssocID="{3E9565FD-3017-451D-A16E-9F649D915CB7}" presName="parallelogram7" presStyleLbl="alignNode1" presStyleIdx="6" presStyleCnt="7"/>
      <dgm:spPr/>
    </dgm:pt>
  </dgm:ptLst>
  <dgm:cxnLst>
    <dgm:cxn modelId="{12A9D294-EF6F-40B5-A4E2-FE10C9696C58}" type="presOf" srcId="{3E9565FD-3017-451D-A16E-9F649D915CB7}" destId="{74D5FF2A-DBD5-454F-8352-64DC2B6B1111}" srcOrd="0" destOrd="0" presId="urn:microsoft.com/office/officeart/2008/layout/VerticalAccentList"/>
    <dgm:cxn modelId="{1A24109D-6A39-489B-B2E8-8C96177751C6}" srcId="{56631D2D-9A09-413F-B127-B62DC375EE58}" destId="{3E9565FD-3017-451D-A16E-9F649D915CB7}" srcOrd="0" destOrd="0" parTransId="{5CB9E70F-9ADB-4315-A411-8EC7FA70B0BA}" sibTransId="{1582D4B0-AD18-4E0F-81BC-74282D38203F}"/>
    <dgm:cxn modelId="{079E2CED-99F0-43D4-A1B5-296B27CF0312}" type="presOf" srcId="{56631D2D-9A09-413F-B127-B62DC375EE58}" destId="{07077267-5D80-4DE0-A7F8-30D020332E8D}" srcOrd="0" destOrd="0" presId="urn:microsoft.com/office/officeart/2008/layout/VerticalAccentList"/>
    <dgm:cxn modelId="{92AD915B-6737-4F9D-964D-03E3AA2D8513}" type="presParOf" srcId="{07077267-5D80-4DE0-A7F8-30D020332E8D}" destId="{F8D41520-5B79-4D10-B7CB-AD11B2F7DFC7}" srcOrd="0" destOrd="0" presId="urn:microsoft.com/office/officeart/2008/layout/VerticalAccentList"/>
    <dgm:cxn modelId="{23044DEB-CD92-4B75-83D5-5098D3B8CECE}" type="presParOf" srcId="{F8D41520-5B79-4D10-B7CB-AD11B2F7DFC7}" destId="{74D5FF2A-DBD5-454F-8352-64DC2B6B1111}" srcOrd="0" destOrd="0" presId="urn:microsoft.com/office/officeart/2008/layout/VerticalAccentList"/>
    <dgm:cxn modelId="{85B50E35-5E67-4CB2-9F22-531D4C4F79A4}" type="presParOf" srcId="{07077267-5D80-4DE0-A7F8-30D020332E8D}" destId="{26DA98E8-DB20-434B-BA1D-AC1126BBB077}" srcOrd="1" destOrd="0" presId="urn:microsoft.com/office/officeart/2008/layout/VerticalAccentList"/>
    <dgm:cxn modelId="{E4C27985-8FEB-440D-9B13-320770B37DD0}" type="presParOf" srcId="{26DA98E8-DB20-434B-BA1D-AC1126BBB077}" destId="{09DD9321-C4AB-4173-B6C7-8EBEBF248AF3}" srcOrd="0" destOrd="0" presId="urn:microsoft.com/office/officeart/2008/layout/VerticalAccentList"/>
    <dgm:cxn modelId="{450EFEFC-5CAB-4BC8-A3ED-3E7D06A758BF}" type="presParOf" srcId="{26DA98E8-DB20-434B-BA1D-AC1126BBB077}" destId="{2E2D49AF-A88D-492A-A25F-80FD3E53CE15}" srcOrd="1" destOrd="0" presId="urn:microsoft.com/office/officeart/2008/layout/VerticalAccentList"/>
    <dgm:cxn modelId="{3128F436-6789-4424-B7B7-8C1FD6EAD26A}" type="presParOf" srcId="{26DA98E8-DB20-434B-BA1D-AC1126BBB077}" destId="{0E3206CA-A456-463C-B0C2-7B91CF6089BE}" srcOrd="2" destOrd="0" presId="urn:microsoft.com/office/officeart/2008/layout/VerticalAccentList"/>
    <dgm:cxn modelId="{01ECCD27-E095-4D44-A8FC-C1F98574806A}" type="presParOf" srcId="{26DA98E8-DB20-434B-BA1D-AC1126BBB077}" destId="{FA3AAEC0-726A-4CE3-956E-D82D878101C9}" srcOrd="3" destOrd="0" presId="urn:microsoft.com/office/officeart/2008/layout/VerticalAccentList"/>
    <dgm:cxn modelId="{039D7150-3F11-46E2-A377-3981C0F13442}" type="presParOf" srcId="{26DA98E8-DB20-434B-BA1D-AC1126BBB077}" destId="{3F1C7286-B761-4221-AC8A-420F7044C87A}" srcOrd="4" destOrd="0" presId="urn:microsoft.com/office/officeart/2008/layout/VerticalAccentList"/>
    <dgm:cxn modelId="{D226F1E3-7F18-47A5-BBEA-6276C55E302C}" type="presParOf" srcId="{26DA98E8-DB20-434B-BA1D-AC1126BBB077}" destId="{FB11D075-2E1A-4483-B6D1-D53C75A5DF6E}" srcOrd="5" destOrd="0" presId="urn:microsoft.com/office/officeart/2008/layout/VerticalAccentList"/>
    <dgm:cxn modelId="{361F8B66-DB55-472D-BE54-70ABD912AFAA}" type="presParOf" srcId="{26DA98E8-DB20-434B-BA1D-AC1126BBB077}" destId="{258F6785-CBBC-48BF-B8BE-466CF807EF76}"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AEEA72-C3A4-4AEF-B5CB-F786AEF4C2B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6C75F9B7-1148-4DA5-B00C-DAB4B3CC0A44}">
      <dgm:prSet phldrT="[Metin]" custT="1"/>
      <dgm:spPr/>
      <dgm:t>
        <a:bodyPr/>
        <a:lstStyle/>
        <a:p>
          <a:r>
            <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rPr>
            <a:t>YENİ BİR İSİM VE KURGU</a:t>
          </a:r>
        </a:p>
      </dgm:t>
    </dgm:pt>
    <dgm:pt modelId="{443915F4-00E8-4776-8EA1-87B3D0DDBDBC}" type="sibTrans" cxnId="{DD546481-AE39-47DA-87A5-966A5E017BC8}">
      <dgm:prSet/>
      <dgm:spPr/>
      <dgm:t>
        <a:bodyPr/>
        <a:lstStyle/>
        <a:p>
          <a:endParaRPr lang="tr-TR" sz="1800"/>
        </a:p>
      </dgm:t>
    </dgm:pt>
    <dgm:pt modelId="{4DE289F2-92D5-4FEE-BC51-1C3382335588}" type="parTrans" cxnId="{DD546481-AE39-47DA-87A5-966A5E017BC8}">
      <dgm:prSet/>
      <dgm:spPr/>
      <dgm:t>
        <a:bodyPr/>
        <a:lstStyle/>
        <a:p>
          <a:endParaRPr lang="tr-TR"/>
        </a:p>
      </dgm:t>
    </dgm:pt>
    <dgm:pt modelId="{ED36EDEB-D962-48D1-8236-45B36858DA80}">
      <dgm:prSet phldrT="[Metin]" custT="1"/>
      <dgm:spPr/>
      <dgm:t>
        <a:bodyPr/>
        <a:lstStyle/>
        <a:p>
          <a:r>
            <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rPr>
            <a:t>«HİZMET İHRACATI» TANIMI</a:t>
          </a:r>
        </a:p>
      </dgm:t>
    </dgm:pt>
    <dgm:pt modelId="{C856FCCB-0335-446E-B46A-D0714216BC91}" type="sibTrans" cxnId="{02518AD0-73DE-438E-990F-8E1C1040B9E4}">
      <dgm:prSet/>
      <dgm:spPr/>
      <dgm:t>
        <a:bodyPr/>
        <a:lstStyle/>
        <a:p>
          <a:endParaRPr lang="tr-TR"/>
        </a:p>
      </dgm:t>
    </dgm:pt>
    <dgm:pt modelId="{BF3C21F2-EA79-4D32-8748-F212EBAB586D}" type="parTrans" cxnId="{02518AD0-73DE-438E-990F-8E1C1040B9E4}">
      <dgm:prSet/>
      <dgm:spPr/>
      <dgm:t>
        <a:bodyPr/>
        <a:lstStyle/>
        <a:p>
          <a:endParaRPr lang="tr-TR"/>
        </a:p>
      </dgm:t>
    </dgm:pt>
    <dgm:pt modelId="{C60E33FC-1FF7-4D67-99DA-3E2A03AB899A}">
      <dgm:prSet phldrT="[Metin]" custT="1"/>
      <dgm:spPr/>
      <dgm:t>
        <a:bodyPr/>
        <a:lstStyle/>
        <a:p>
          <a:r>
            <a:rPr kumimoji="0" lang="tr-TR" sz="1800" b="1" i="0" u="none" strike="noStrike" kern="0" cap="none" spc="0" normalizeH="0" baseline="0">
              <a:ln/>
              <a:effectLst/>
              <a:uLnTx/>
              <a:uFillTx/>
              <a:latin typeface="Calibri" panose="020F0502020204030204" pitchFamily="34" charset="0"/>
              <a:ea typeface="+mn-ea"/>
              <a:cs typeface="Calibri" panose="020F0502020204030204" pitchFamily="34" charset="0"/>
            </a:rPr>
            <a:t>ULUSLARARASI SEKTÖREL SINIFLANDIRMA</a:t>
          </a:r>
          <a:endPar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endParaRPr>
        </a:p>
      </dgm:t>
    </dgm:pt>
    <dgm:pt modelId="{8ED41492-53AE-4815-B1DD-E5CB768F2B65}" type="sibTrans" cxnId="{7C9D1B6F-3B71-4FDC-B1DB-6E6EDC256C43}">
      <dgm:prSet/>
      <dgm:spPr/>
      <dgm:t>
        <a:bodyPr/>
        <a:lstStyle/>
        <a:p>
          <a:endParaRPr lang="tr-TR"/>
        </a:p>
      </dgm:t>
    </dgm:pt>
    <dgm:pt modelId="{79063841-FAEC-4890-9B98-721B371A1393}" type="parTrans" cxnId="{7C9D1B6F-3B71-4FDC-B1DB-6E6EDC256C43}">
      <dgm:prSet/>
      <dgm:spPr/>
      <dgm:t>
        <a:bodyPr/>
        <a:lstStyle/>
        <a:p>
          <a:endParaRPr lang="tr-TR"/>
        </a:p>
      </dgm:t>
    </dgm:pt>
    <dgm:pt modelId="{C447EECD-5571-43E7-8F3F-7B3BA1964004}">
      <dgm:prSet phldrT="[Metin]" custT="1"/>
      <dgm:spPr/>
      <dgm:t>
        <a:bodyPr/>
        <a:lstStyle/>
        <a:p>
          <a:r>
            <a:rPr kumimoji="0" lang="tr-TR" sz="1800" b="1" i="0" u="none" strike="noStrike" kern="0" cap="none" spc="0" normalizeH="0" baseline="0">
              <a:ln/>
              <a:effectLst/>
              <a:uLnTx/>
              <a:uFillTx/>
              <a:latin typeface="Calibri" panose="020F0502020204030204" pitchFamily="34" charset="0"/>
              <a:ea typeface="+mn-ea"/>
              <a:cs typeface="Calibri" panose="020F0502020204030204" pitchFamily="34" charset="0"/>
            </a:rPr>
            <a:t>İLK KEZ PERFORMANS ÖLÇÜMÜ ve İSTATİSTİK TEMİNİ</a:t>
          </a:r>
          <a:endPar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endParaRPr>
        </a:p>
      </dgm:t>
    </dgm:pt>
    <dgm:pt modelId="{A6CF5CBD-313F-48DA-BD3B-E0BC2D341A53}" type="sibTrans" cxnId="{BE858DAC-82A3-4345-8D7E-C4390D6EFEFF}">
      <dgm:prSet/>
      <dgm:spPr/>
      <dgm:t>
        <a:bodyPr/>
        <a:lstStyle/>
        <a:p>
          <a:endParaRPr lang="tr-TR"/>
        </a:p>
      </dgm:t>
    </dgm:pt>
    <dgm:pt modelId="{740A837D-8403-4C60-8D64-414E97B97FE8}" type="parTrans" cxnId="{BE858DAC-82A3-4345-8D7E-C4390D6EFEFF}">
      <dgm:prSet/>
      <dgm:spPr/>
      <dgm:t>
        <a:bodyPr/>
        <a:lstStyle/>
        <a:p>
          <a:endParaRPr lang="tr-TR"/>
        </a:p>
      </dgm:t>
    </dgm:pt>
    <dgm:pt modelId="{64936137-E5FC-4179-89AA-17D29949236F}" type="pres">
      <dgm:prSet presAssocID="{65AEEA72-C3A4-4AEF-B5CB-F786AEF4C2B6}" presName="Name0" presStyleCnt="0">
        <dgm:presLayoutVars>
          <dgm:chMax val="7"/>
          <dgm:chPref val="7"/>
          <dgm:dir/>
        </dgm:presLayoutVars>
      </dgm:prSet>
      <dgm:spPr/>
    </dgm:pt>
    <dgm:pt modelId="{DF690532-F370-43FF-A3E5-094E66BF5234}" type="pres">
      <dgm:prSet presAssocID="{65AEEA72-C3A4-4AEF-B5CB-F786AEF4C2B6}" presName="Name1" presStyleCnt="0"/>
      <dgm:spPr/>
    </dgm:pt>
    <dgm:pt modelId="{AA7488BD-FB1C-4BC7-A19E-DD9D9DD3ED4B}" type="pres">
      <dgm:prSet presAssocID="{65AEEA72-C3A4-4AEF-B5CB-F786AEF4C2B6}" presName="cycle" presStyleCnt="0"/>
      <dgm:spPr/>
    </dgm:pt>
    <dgm:pt modelId="{7CE83A68-4D37-47B9-99FB-8AD883F199FA}" type="pres">
      <dgm:prSet presAssocID="{65AEEA72-C3A4-4AEF-B5CB-F786AEF4C2B6}" presName="srcNode" presStyleLbl="node1" presStyleIdx="0" presStyleCnt="4"/>
      <dgm:spPr/>
    </dgm:pt>
    <dgm:pt modelId="{9C053D3B-547B-440F-8457-D11D4D8B4546}" type="pres">
      <dgm:prSet presAssocID="{65AEEA72-C3A4-4AEF-B5CB-F786AEF4C2B6}" presName="conn" presStyleLbl="parChTrans1D2" presStyleIdx="0" presStyleCnt="1"/>
      <dgm:spPr/>
    </dgm:pt>
    <dgm:pt modelId="{90E3E1E7-B26C-42AD-8D11-10FFEFE869FE}" type="pres">
      <dgm:prSet presAssocID="{65AEEA72-C3A4-4AEF-B5CB-F786AEF4C2B6}" presName="extraNode" presStyleLbl="node1" presStyleIdx="0" presStyleCnt="4"/>
      <dgm:spPr/>
    </dgm:pt>
    <dgm:pt modelId="{A5CA436F-1FFD-4895-A818-F1F443F536A8}" type="pres">
      <dgm:prSet presAssocID="{65AEEA72-C3A4-4AEF-B5CB-F786AEF4C2B6}" presName="dstNode" presStyleLbl="node1" presStyleIdx="0" presStyleCnt="4"/>
      <dgm:spPr/>
    </dgm:pt>
    <dgm:pt modelId="{4CF94E4B-8597-492A-B623-7E474283ED14}" type="pres">
      <dgm:prSet presAssocID="{6C75F9B7-1148-4DA5-B00C-DAB4B3CC0A44}" presName="text_1" presStyleLbl="node1" presStyleIdx="0" presStyleCnt="4">
        <dgm:presLayoutVars>
          <dgm:bulletEnabled val="1"/>
        </dgm:presLayoutVars>
      </dgm:prSet>
      <dgm:spPr/>
    </dgm:pt>
    <dgm:pt modelId="{984AB2D7-31A1-43A3-BD41-8788523D1A5D}" type="pres">
      <dgm:prSet presAssocID="{6C75F9B7-1148-4DA5-B00C-DAB4B3CC0A44}" presName="accent_1" presStyleCnt="0"/>
      <dgm:spPr/>
    </dgm:pt>
    <dgm:pt modelId="{E3D9A7D6-FB04-42B7-8D22-67A800767E74}" type="pres">
      <dgm:prSet presAssocID="{6C75F9B7-1148-4DA5-B00C-DAB4B3CC0A44}" presName="accentRepeatNode" presStyleLbl="solidFgAcc1" presStyleIdx="0" presStyleCnt="4"/>
      <dgm:spPr/>
    </dgm:pt>
    <dgm:pt modelId="{51678615-D759-4771-9C05-A82D487715FF}" type="pres">
      <dgm:prSet presAssocID="{ED36EDEB-D962-48D1-8236-45B36858DA80}" presName="text_2" presStyleLbl="node1" presStyleIdx="1" presStyleCnt="4">
        <dgm:presLayoutVars>
          <dgm:bulletEnabled val="1"/>
        </dgm:presLayoutVars>
      </dgm:prSet>
      <dgm:spPr/>
    </dgm:pt>
    <dgm:pt modelId="{9C4E8D42-1D1E-44BA-9CFC-1EDA7E0D7D4F}" type="pres">
      <dgm:prSet presAssocID="{ED36EDEB-D962-48D1-8236-45B36858DA80}" presName="accent_2" presStyleCnt="0"/>
      <dgm:spPr/>
    </dgm:pt>
    <dgm:pt modelId="{E859A69D-9AA9-4AE1-AC97-DF0893A4127E}" type="pres">
      <dgm:prSet presAssocID="{ED36EDEB-D962-48D1-8236-45B36858DA80}" presName="accentRepeatNode" presStyleLbl="solidFgAcc1" presStyleIdx="1" presStyleCnt="4"/>
      <dgm:spPr/>
    </dgm:pt>
    <dgm:pt modelId="{D552610C-B4DB-43F7-ABA7-D01236D77D72}" type="pres">
      <dgm:prSet presAssocID="{C60E33FC-1FF7-4D67-99DA-3E2A03AB899A}" presName="text_3" presStyleLbl="node1" presStyleIdx="2" presStyleCnt="4">
        <dgm:presLayoutVars>
          <dgm:bulletEnabled val="1"/>
        </dgm:presLayoutVars>
      </dgm:prSet>
      <dgm:spPr/>
    </dgm:pt>
    <dgm:pt modelId="{6BE0CE9D-5015-4A0D-8C0E-8D9D1BF69A02}" type="pres">
      <dgm:prSet presAssocID="{C60E33FC-1FF7-4D67-99DA-3E2A03AB899A}" presName="accent_3" presStyleCnt="0"/>
      <dgm:spPr/>
    </dgm:pt>
    <dgm:pt modelId="{7C44A0A2-6CA0-43ED-9D78-77255174E6F9}" type="pres">
      <dgm:prSet presAssocID="{C60E33FC-1FF7-4D67-99DA-3E2A03AB899A}" presName="accentRepeatNode" presStyleLbl="solidFgAcc1" presStyleIdx="2" presStyleCnt="4"/>
      <dgm:spPr/>
    </dgm:pt>
    <dgm:pt modelId="{09CBEB58-7123-4BBC-9DCD-21240A2DD1D7}" type="pres">
      <dgm:prSet presAssocID="{C447EECD-5571-43E7-8F3F-7B3BA1964004}" presName="text_4" presStyleLbl="node1" presStyleIdx="3" presStyleCnt="4">
        <dgm:presLayoutVars>
          <dgm:bulletEnabled val="1"/>
        </dgm:presLayoutVars>
      </dgm:prSet>
      <dgm:spPr/>
    </dgm:pt>
    <dgm:pt modelId="{F5E3AEDD-F419-467B-8225-182023447214}" type="pres">
      <dgm:prSet presAssocID="{C447EECD-5571-43E7-8F3F-7B3BA1964004}" presName="accent_4" presStyleCnt="0"/>
      <dgm:spPr/>
    </dgm:pt>
    <dgm:pt modelId="{1A4A6AD7-48E5-4DD4-BD28-0DC5AC451ED7}" type="pres">
      <dgm:prSet presAssocID="{C447EECD-5571-43E7-8F3F-7B3BA1964004}" presName="accentRepeatNode" presStyleLbl="solidFgAcc1" presStyleIdx="3" presStyleCnt="4"/>
      <dgm:spPr/>
    </dgm:pt>
  </dgm:ptLst>
  <dgm:cxnLst>
    <dgm:cxn modelId="{1B231825-FA93-4D50-9B2F-D2ACAFA5DDA5}" type="presOf" srcId="{C447EECD-5571-43E7-8F3F-7B3BA1964004}" destId="{09CBEB58-7123-4BBC-9DCD-21240A2DD1D7}" srcOrd="0" destOrd="0" presId="urn:microsoft.com/office/officeart/2008/layout/VerticalCurvedList"/>
    <dgm:cxn modelId="{7C9D1B6F-3B71-4FDC-B1DB-6E6EDC256C43}" srcId="{65AEEA72-C3A4-4AEF-B5CB-F786AEF4C2B6}" destId="{C60E33FC-1FF7-4D67-99DA-3E2A03AB899A}" srcOrd="2" destOrd="0" parTransId="{79063841-FAEC-4890-9B98-721B371A1393}" sibTransId="{8ED41492-53AE-4815-B1DD-E5CB768F2B65}"/>
    <dgm:cxn modelId="{DD546481-AE39-47DA-87A5-966A5E017BC8}" srcId="{65AEEA72-C3A4-4AEF-B5CB-F786AEF4C2B6}" destId="{6C75F9B7-1148-4DA5-B00C-DAB4B3CC0A44}" srcOrd="0" destOrd="0" parTransId="{4DE289F2-92D5-4FEE-BC51-1C3382335588}" sibTransId="{443915F4-00E8-4776-8EA1-87B3D0DDBDBC}"/>
    <dgm:cxn modelId="{AA557587-C8D3-49B0-8FF8-AB61F7FD849E}" type="presOf" srcId="{6C75F9B7-1148-4DA5-B00C-DAB4B3CC0A44}" destId="{4CF94E4B-8597-492A-B623-7E474283ED14}" srcOrd="0" destOrd="0" presId="urn:microsoft.com/office/officeart/2008/layout/VerticalCurvedList"/>
    <dgm:cxn modelId="{499CBA8F-60C2-4489-8984-B6AB0BA2B3BF}" type="presOf" srcId="{ED36EDEB-D962-48D1-8236-45B36858DA80}" destId="{51678615-D759-4771-9C05-A82D487715FF}" srcOrd="0" destOrd="0" presId="urn:microsoft.com/office/officeart/2008/layout/VerticalCurvedList"/>
    <dgm:cxn modelId="{61CC319A-EF1D-47B0-949B-A99BB28EFAAE}" type="presOf" srcId="{C60E33FC-1FF7-4D67-99DA-3E2A03AB899A}" destId="{D552610C-B4DB-43F7-ABA7-D01236D77D72}" srcOrd="0" destOrd="0" presId="urn:microsoft.com/office/officeart/2008/layout/VerticalCurvedList"/>
    <dgm:cxn modelId="{BE858DAC-82A3-4345-8D7E-C4390D6EFEFF}" srcId="{65AEEA72-C3A4-4AEF-B5CB-F786AEF4C2B6}" destId="{C447EECD-5571-43E7-8F3F-7B3BA1964004}" srcOrd="3" destOrd="0" parTransId="{740A837D-8403-4C60-8D64-414E97B97FE8}" sibTransId="{A6CF5CBD-313F-48DA-BD3B-E0BC2D341A53}"/>
    <dgm:cxn modelId="{3B1897AD-1A7C-4F8F-B80F-71BD9757FBD1}" type="presOf" srcId="{443915F4-00E8-4776-8EA1-87B3D0DDBDBC}" destId="{9C053D3B-547B-440F-8457-D11D4D8B4546}" srcOrd="0" destOrd="0" presId="urn:microsoft.com/office/officeart/2008/layout/VerticalCurvedList"/>
    <dgm:cxn modelId="{02518AD0-73DE-438E-990F-8E1C1040B9E4}" srcId="{65AEEA72-C3A4-4AEF-B5CB-F786AEF4C2B6}" destId="{ED36EDEB-D962-48D1-8236-45B36858DA80}" srcOrd="1" destOrd="0" parTransId="{BF3C21F2-EA79-4D32-8748-F212EBAB586D}" sibTransId="{C856FCCB-0335-446E-B46A-D0714216BC91}"/>
    <dgm:cxn modelId="{256AA6FC-8475-4FEC-B709-31ED285CDFC6}" type="presOf" srcId="{65AEEA72-C3A4-4AEF-B5CB-F786AEF4C2B6}" destId="{64936137-E5FC-4179-89AA-17D29949236F}" srcOrd="0" destOrd="0" presId="urn:microsoft.com/office/officeart/2008/layout/VerticalCurvedList"/>
    <dgm:cxn modelId="{0D902E9A-831E-404E-8DA4-12EBF374C142}" type="presParOf" srcId="{64936137-E5FC-4179-89AA-17D29949236F}" destId="{DF690532-F370-43FF-A3E5-094E66BF5234}" srcOrd="0" destOrd="0" presId="urn:microsoft.com/office/officeart/2008/layout/VerticalCurvedList"/>
    <dgm:cxn modelId="{570B40D8-287C-48A7-B811-78938930710C}" type="presParOf" srcId="{DF690532-F370-43FF-A3E5-094E66BF5234}" destId="{AA7488BD-FB1C-4BC7-A19E-DD9D9DD3ED4B}" srcOrd="0" destOrd="0" presId="urn:microsoft.com/office/officeart/2008/layout/VerticalCurvedList"/>
    <dgm:cxn modelId="{155F8B6F-5DEC-44D0-B57F-5F5A60D77E43}" type="presParOf" srcId="{AA7488BD-FB1C-4BC7-A19E-DD9D9DD3ED4B}" destId="{7CE83A68-4D37-47B9-99FB-8AD883F199FA}" srcOrd="0" destOrd="0" presId="urn:microsoft.com/office/officeart/2008/layout/VerticalCurvedList"/>
    <dgm:cxn modelId="{D6F2A91F-B0D5-4A0F-B0B3-B8FDFDFF2863}" type="presParOf" srcId="{AA7488BD-FB1C-4BC7-A19E-DD9D9DD3ED4B}" destId="{9C053D3B-547B-440F-8457-D11D4D8B4546}" srcOrd="1" destOrd="0" presId="urn:microsoft.com/office/officeart/2008/layout/VerticalCurvedList"/>
    <dgm:cxn modelId="{3BE194EC-4F53-4993-B5C1-A05DF7ECF7AC}" type="presParOf" srcId="{AA7488BD-FB1C-4BC7-A19E-DD9D9DD3ED4B}" destId="{90E3E1E7-B26C-42AD-8D11-10FFEFE869FE}" srcOrd="2" destOrd="0" presId="urn:microsoft.com/office/officeart/2008/layout/VerticalCurvedList"/>
    <dgm:cxn modelId="{D2F0F015-E6D3-4AF5-BA0A-BFF6F625A967}" type="presParOf" srcId="{AA7488BD-FB1C-4BC7-A19E-DD9D9DD3ED4B}" destId="{A5CA436F-1FFD-4895-A818-F1F443F536A8}" srcOrd="3" destOrd="0" presId="urn:microsoft.com/office/officeart/2008/layout/VerticalCurvedList"/>
    <dgm:cxn modelId="{D47FA960-B5DC-4A78-BEB9-51AEDA849C2C}" type="presParOf" srcId="{DF690532-F370-43FF-A3E5-094E66BF5234}" destId="{4CF94E4B-8597-492A-B623-7E474283ED14}" srcOrd="1" destOrd="0" presId="urn:microsoft.com/office/officeart/2008/layout/VerticalCurvedList"/>
    <dgm:cxn modelId="{A19D9865-FE6F-4A73-858C-3B24D9A883A6}" type="presParOf" srcId="{DF690532-F370-43FF-A3E5-094E66BF5234}" destId="{984AB2D7-31A1-43A3-BD41-8788523D1A5D}" srcOrd="2" destOrd="0" presId="urn:microsoft.com/office/officeart/2008/layout/VerticalCurvedList"/>
    <dgm:cxn modelId="{546295A0-CA5C-4061-9813-F9374B5E017F}" type="presParOf" srcId="{984AB2D7-31A1-43A3-BD41-8788523D1A5D}" destId="{E3D9A7D6-FB04-42B7-8D22-67A800767E74}" srcOrd="0" destOrd="0" presId="urn:microsoft.com/office/officeart/2008/layout/VerticalCurvedList"/>
    <dgm:cxn modelId="{79064C53-78D1-441B-9EBC-A5468B5A2431}" type="presParOf" srcId="{DF690532-F370-43FF-A3E5-094E66BF5234}" destId="{51678615-D759-4771-9C05-A82D487715FF}" srcOrd="3" destOrd="0" presId="urn:microsoft.com/office/officeart/2008/layout/VerticalCurvedList"/>
    <dgm:cxn modelId="{C693FF54-75B3-41C5-BA2B-9C6B68974438}" type="presParOf" srcId="{DF690532-F370-43FF-A3E5-094E66BF5234}" destId="{9C4E8D42-1D1E-44BA-9CFC-1EDA7E0D7D4F}" srcOrd="4" destOrd="0" presId="urn:microsoft.com/office/officeart/2008/layout/VerticalCurvedList"/>
    <dgm:cxn modelId="{7AA9FD31-FE05-4EB6-A2B6-C6D5B27587E1}" type="presParOf" srcId="{9C4E8D42-1D1E-44BA-9CFC-1EDA7E0D7D4F}" destId="{E859A69D-9AA9-4AE1-AC97-DF0893A4127E}" srcOrd="0" destOrd="0" presId="urn:microsoft.com/office/officeart/2008/layout/VerticalCurvedList"/>
    <dgm:cxn modelId="{C840C315-B1FB-477D-A61E-695E38DC291E}" type="presParOf" srcId="{DF690532-F370-43FF-A3E5-094E66BF5234}" destId="{D552610C-B4DB-43F7-ABA7-D01236D77D72}" srcOrd="5" destOrd="0" presId="urn:microsoft.com/office/officeart/2008/layout/VerticalCurvedList"/>
    <dgm:cxn modelId="{33E1596A-2EB9-4F48-818C-CC51F0225DCB}" type="presParOf" srcId="{DF690532-F370-43FF-A3E5-094E66BF5234}" destId="{6BE0CE9D-5015-4A0D-8C0E-8D9D1BF69A02}" srcOrd="6" destOrd="0" presId="urn:microsoft.com/office/officeart/2008/layout/VerticalCurvedList"/>
    <dgm:cxn modelId="{1E9B0644-7B1F-4DBE-8B5A-5C703E578B29}" type="presParOf" srcId="{6BE0CE9D-5015-4A0D-8C0E-8D9D1BF69A02}" destId="{7C44A0A2-6CA0-43ED-9D78-77255174E6F9}" srcOrd="0" destOrd="0" presId="urn:microsoft.com/office/officeart/2008/layout/VerticalCurvedList"/>
    <dgm:cxn modelId="{F880C33A-3835-4F9A-89E8-BE06601B4441}" type="presParOf" srcId="{DF690532-F370-43FF-A3E5-094E66BF5234}" destId="{09CBEB58-7123-4BBC-9DCD-21240A2DD1D7}" srcOrd="7" destOrd="0" presId="urn:microsoft.com/office/officeart/2008/layout/VerticalCurvedList"/>
    <dgm:cxn modelId="{8A4FEBE6-2C7B-4FB2-A10B-D9D9C03100D2}" type="presParOf" srcId="{DF690532-F370-43FF-A3E5-094E66BF5234}" destId="{F5E3AEDD-F419-467B-8225-182023447214}" srcOrd="8" destOrd="0" presId="urn:microsoft.com/office/officeart/2008/layout/VerticalCurvedList"/>
    <dgm:cxn modelId="{1D811619-F553-4D0F-88A7-4ED53318D445}" type="presParOf" srcId="{F5E3AEDD-F419-467B-8225-182023447214}" destId="{1A4A6AD7-48E5-4DD4-BD28-0DC5AC451E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AC1F20-2CDA-4FDD-823A-D3B7CB0318D8}" type="doc">
      <dgm:prSet loTypeId="urn:microsoft.com/office/officeart/2005/8/layout/gear1" loCatId="cycle" qsTypeId="urn:microsoft.com/office/officeart/2005/8/quickstyle/simple1" qsCatId="simple" csTypeId="urn:microsoft.com/office/officeart/2005/8/colors/accent2_5" csCatId="accent2" phldr="1"/>
      <dgm:spPr/>
    </dgm:pt>
    <dgm:pt modelId="{16E86170-98E1-4E23-8A40-139AABD25B68}">
      <dgm:prSet phldrT="[Metin]" custT="1"/>
      <dgm:spPr/>
      <dgm:t>
        <a:bodyPr/>
        <a:lstStyle/>
        <a:p>
          <a:r>
            <a:rPr kumimoji="0" lang="tr-TR" sz="1400" b="1" i="0" u="none" strike="noStrike" kern="0" cap="none" spc="0" normalizeH="0" baseline="0" dirty="0">
              <a:ln/>
              <a:effectLst/>
              <a:uLnTx/>
              <a:uFillTx/>
              <a:latin typeface="Calibri" panose="020F0502020204030204" pitchFamily="34" charset="0"/>
              <a:ea typeface="+mn-ea"/>
              <a:cs typeface="Calibri" panose="020F0502020204030204" pitchFamily="34" charset="0"/>
            </a:rPr>
            <a:t>SEKTÖRLER ÖZELİNDE 15 YENİ DESTEK UNSURU</a:t>
          </a:r>
        </a:p>
      </dgm:t>
    </dgm:pt>
    <dgm:pt modelId="{AAB4EFEF-861C-4485-A158-FAADFAFCBEC4}" type="parTrans" cxnId="{9A57968B-FC48-4265-BE62-015BD4C53EAB}">
      <dgm:prSet/>
      <dgm:spPr/>
      <dgm:t>
        <a:bodyPr/>
        <a:lstStyle/>
        <a:p>
          <a:endParaRPr lang="tr-TR"/>
        </a:p>
      </dgm:t>
    </dgm:pt>
    <dgm:pt modelId="{5CDB66D6-E1A5-4E7A-9876-F120AA72FD5B}" type="sibTrans" cxnId="{9A57968B-FC48-4265-BE62-015BD4C53EAB}">
      <dgm:prSet/>
      <dgm:spPr/>
      <dgm:t>
        <a:bodyPr/>
        <a:lstStyle/>
        <a:p>
          <a:endParaRPr lang="tr-TR"/>
        </a:p>
      </dgm:t>
    </dgm:pt>
    <dgm:pt modelId="{A3582674-0227-405E-8C7A-C743F47BB61D}">
      <dgm:prSet phldrT="[Metin]" custT="1"/>
      <dgm:spPr/>
      <dgm:t>
        <a:bodyPr/>
        <a:lstStyle/>
        <a:p>
          <a:r>
            <a:rPr kumimoji="0" lang="tr-TR" sz="1400" b="1" i="0" u="none" strike="noStrike" kern="0" cap="none" spc="0" normalizeH="0" baseline="0" dirty="0">
              <a:ln/>
              <a:effectLst/>
              <a:uLnTx/>
              <a:uFillTx/>
              <a:latin typeface="Calibri" panose="020F0502020204030204" pitchFamily="34" charset="0"/>
              <a:ea typeface="+mn-ea"/>
              <a:cs typeface="Calibri" panose="020F0502020204030204" pitchFamily="34" charset="0"/>
            </a:rPr>
            <a:t>10 ANA SEKTÖR</a:t>
          </a:r>
        </a:p>
      </dgm:t>
    </dgm:pt>
    <dgm:pt modelId="{CA2DEE0C-4BAC-46A4-9FE2-0C99CA487C4E}" type="parTrans" cxnId="{F57A6D89-F5AB-4C9B-98D2-837147290173}">
      <dgm:prSet/>
      <dgm:spPr/>
      <dgm:t>
        <a:bodyPr/>
        <a:lstStyle/>
        <a:p>
          <a:endParaRPr lang="tr-TR"/>
        </a:p>
      </dgm:t>
    </dgm:pt>
    <dgm:pt modelId="{63950D95-1267-477F-A4E6-A4778DE96FEC}" type="sibTrans" cxnId="{F57A6D89-F5AB-4C9B-98D2-837147290173}">
      <dgm:prSet/>
      <dgm:spPr/>
      <dgm:t>
        <a:bodyPr/>
        <a:lstStyle/>
        <a:p>
          <a:endParaRPr lang="tr-TR"/>
        </a:p>
      </dgm:t>
    </dgm:pt>
    <dgm:pt modelId="{0B0A8C3A-AFFB-4CAC-A4AB-4B55A9700EB3}">
      <dgm:prSet phldrT="[Metin]" custT="1"/>
      <dgm:spPr/>
      <dgm:t>
        <a:bodyPr/>
        <a:lstStyle/>
        <a:p>
          <a:r>
            <a:rPr kumimoji="0" lang="tr-TR" sz="1400" b="1" i="0" u="none" strike="noStrike" kern="0" cap="none" spc="0" normalizeH="0" baseline="0" dirty="0">
              <a:ln/>
              <a:effectLst/>
              <a:uLnTx/>
              <a:uFillTx/>
              <a:latin typeface="Calibri" panose="020F0502020204030204" pitchFamily="34" charset="0"/>
              <a:ea typeface="+mn-ea"/>
              <a:cs typeface="Calibri" panose="020F0502020204030204" pitchFamily="34" charset="0"/>
            </a:rPr>
            <a:t>36 DESTEK UNSURU</a:t>
          </a:r>
        </a:p>
      </dgm:t>
    </dgm:pt>
    <dgm:pt modelId="{9E753EBA-7FB4-4B95-A36E-155C15DA381E}" type="parTrans" cxnId="{C9D5D98D-4E05-4B87-ABC8-872CF2DDE9AF}">
      <dgm:prSet/>
      <dgm:spPr/>
      <dgm:t>
        <a:bodyPr/>
        <a:lstStyle/>
        <a:p>
          <a:endParaRPr lang="tr-TR"/>
        </a:p>
      </dgm:t>
    </dgm:pt>
    <dgm:pt modelId="{40C6FDF5-8E45-465A-A3C8-D21FB40DA289}" type="sibTrans" cxnId="{C9D5D98D-4E05-4B87-ABC8-872CF2DDE9AF}">
      <dgm:prSet/>
      <dgm:spPr/>
      <dgm:t>
        <a:bodyPr/>
        <a:lstStyle/>
        <a:p>
          <a:endParaRPr lang="tr-TR"/>
        </a:p>
      </dgm:t>
    </dgm:pt>
    <dgm:pt modelId="{B57068FE-8FCF-4CBA-BA52-313657A7D6DB}">
      <dgm:prSet phldrT="[Metin]" custT="1"/>
      <dgm:spPr/>
      <dgm:t>
        <a:bodyPr/>
        <a:lstStyle/>
        <a:p>
          <a:r>
            <a:rPr lang="tr-TR" sz="1800" b="1" dirty="0">
              <a:latin typeface="Calibri" panose="020F0502020204030204" pitchFamily="34" charset="0"/>
              <a:cs typeface="Calibri" panose="020F0502020204030204" pitchFamily="34" charset="0"/>
            </a:rPr>
            <a:t>5548 SAYILI KARAR</a:t>
          </a:r>
        </a:p>
      </dgm:t>
    </dgm:pt>
    <dgm:pt modelId="{9D045E90-BD7C-4FD9-93EC-72A80328150C}" type="parTrans" cxnId="{B8792B6A-FFB6-47FE-B170-AB87924DC85C}">
      <dgm:prSet/>
      <dgm:spPr/>
      <dgm:t>
        <a:bodyPr/>
        <a:lstStyle/>
        <a:p>
          <a:endParaRPr lang="tr-TR"/>
        </a:p>
      </dgm:t>
    </dgm:pt>
    <dgm:pt modelId="{F3313282-951F-4F70-9375-35E19979B29C}" type="sibTrans" cxnId="{B8792B6A-FFB6-47FE-B170-AB87924DC85C}">
      <dgm:prSet/>
      <dgm:spPr/>
      <dgm:t>
        <a:bodyPr/>
        <a:lstStyle/>
        <a:p>
          <a:endParaRPr lang="tr-TR"/>
        </a:p>
      </dgm:t>
    </dgm:pt>
    <dgm:pt modelId="{209D3DAA-794E-4374-8BAC-47732DA49D6E}" type="pres">
      <dgm:prSet presAssocID="{A8AC1F20-2CDA-4FDD-823A-D3B7CB0318D8}" presName="composite" presStyleCnt="0">
        <dgm:presLayoutVars>
          <dgm:chMax val="3"/>
          <dgm:animLvl val="lvl"/>
          <dgm:resizeHandles val="exact"/>
        </dgm:presLayoutVars>
      </dgm:prSet>
      <dgm:spPr/>
    </dgm:pt>
    <dgm:pt modelId="{EE01AACF-B61C-4312-839C-47CB58BEAA0C}" type="pres">
      <dgm:prSet presAssocID="{B57068FE-8FCF-4CBA-BA52-313657A7D6DB}" presName="gear1" presStyleLbl="node1" presStyleIdx="0" presStyleCnt="1">
        <dgm:presLayoutVars>
          <dgm:chMax val="1"/>
          <dgm:bulletEnabled val="1"/>
        </dgm:presLayoutVars>
      </dgm:prSet>
      <dgm:spPr/>
    </dgm:pt>
    <dgm:pt modelId="{9934335A-9337-4650-85DD-E7205A1F9A4B}" type="pres">
      <dgm:prSet presAssocID="{B57068FE-8FCF-4CBA-BA52-313657A7D6DB}" presName="gear1srcNode" presStyleLbl="node1" presStyleIdx="0" presStyleCnt="1"/>
      <dgm:spPr/>
    </dgm:pt>
    <dgm:pt modelId="{80A68D9C-7E20-460B-922D-E3BB54DF31F8}" type="pres">
      <dgm:prSet presAssocID="{B57068FE-8FCF-4CBA-BA52-313657A7D6DB}" presName="gear1dstNode" presStyleLbl="node1" presStyleIdx="0" presStyleCnt="1"/>
      <dgm:spPr/>
    </dgm:pt>
    <dgm:pt modelId="{B87F3DB2-6D8A-4018-8808-EA703001FCCE}" type="pres">
      <dgm:prSet presAssocID="{B57068FE-8FCF-4CBA-BA52-313657A7D6DB}" presName="gear1ch" presStyleLbl="fgAcc1" presStyleIdx="0" presStyleCnt="1" custScaleX="96475" custScaleY="208804" custLinFactNeighborX="-7078" custLinFactNeighborY="58985">
        <dgm:presLayoutVars>
          <dgm:chMax val="0"/>
          <dgm:bulletEnabled val="1"/>
        </dgm:presLayoutVars>
      </dgm:prSet>
      <dgm:spPr/>
    </dgm:pt>
    <dgm:pt modelId="{8BB19944-EA24-4A8E-8857-265126C7BD5A}" type="pres">
      <dgm:prSet presAssocID="{F3313282-951F-4F70-9375-35E19979B29C}" presName="connector1" presStyleLbl="sibTrans2D1" presStyleIdx="0" presStyleCnt="1"/>
      <dgm:spPr/>
    </dgm:pt>
  </dgm:ptLst>
  <dgm:cxnLst>
    <dgm:cxn modelId="{A16E310C-42D6-4308-8E0B-AD43F563CAF9}" type="presOf" srcId="{0B0A8C3A-AFFB-4CAC-A4AB-4B55A9700EB3}" destId="{B87F3DB2-6D8A-4018-8808-EA703001FCCE}" srcOrd="0" destOrd="1" presId="urn:microsoft.com/office/officeart/2005/8/layout/gear1"/>
    <dgm:cxn modelId="{452D3F40-A6D2-40B2-80D1-D5F46C0BCED3}" type="presOf" srcId="{B57068FE-8FCF-4CBA-BA52-313657A7D6DB}" destId="{80A68D9C-7E20-460B-922D-E3BB54DF31F8}" srcOrd="2" destOrd="0" presId="urn:microsoft.com/office/officeart/2005/8/layout/gear1"/>
    <dgm:cxn modelId="{B8792B6A-FFB6-47FE-B170-AB87924DC85C}" srcId="{A8AC1F20-2CDA-4FDD-823A-D3B7CB0318D8}" destId="{B57068FE-8FCF-4CBA-BA52-313657A7D6DB}" srcOrd="0" destOrd="0" parTransId="{9D045E90-BD7C-4FD9-93EC-72A80328150C}" sibTransId="{F3313282-951F-4F70-9375-35E19979B29C}"/>
    <dgm:cxn modelId="{937FF157-7E84-4273-B793-7EEB6FBB3CF1}" type="presOf" srcId="{B57068FE-8FCF-4CBA-BA52-313657A7D6DB}" destId="{9934335A-9337-4650-85DD-E7205A1F9A4B}" srcOrd="1" destOrd="0" presId="urn:microsoft.com/office/officeart/2005/8/layout/gear1"/>
    <dgm:cxn modelId="{08194D7A-A3CA-47DB-84CC-8570472D8772}" type="presOf" srcId="{A8AC1F20-2CDA-4FDD-823A-D3B7CB0318D8}" destId="{209D3DAA-794E-4374-8BAC-47732DA49D6E}" srcOrd="0" destOrd="0" presId="urn:microsoft.com/office/officeart/2005/8/layout/gear1"/>
    <dgm:cxn modelId="{F57A6D89-F5AB-4C9B-98D2-837147290173}" srcId="{B57068FE-8FCF-4CBA-BA52-313657A7D6DB}" destId="{A3582674-0227-405E-8C7A-C743F47BB61D}" srcOrd="0" destOrd="0" parTransId="{CA2DEE0C-4BAC-46A4-9FE2-0C99CA487C4E}" sibTransId="{63950D95-1267-477F-A4E6-A4778DE96FEC}"/>
    <dgm:cxn modelId="{9A57968B-FC48-4265-BE62-015BD4C53EAB}" srcId="{B57068FE-8FCF-4CBA-BA52-313657A7D6DB}" destId="{16E86170-98E1-4E23-8A40-139AABD25B68}" srcOrd="2" destOrd="0" parTransId="{AAB4EFEF-861C-4485-A158-FAADFAFCBEC4}" sibTransId="{5CDB66D6-E1A5-4E7A-9876-F120AA72FD5B}"/>
    <dgm:cxn modelId="{C9D5D98D-4E05-4B87-ABC8-872CF2DDE9AF}" srcId="{B57068FE-8FCF-4CBA-BA52-313657A7D6DB}" destId="{0B0A8C3A-AFFB-4CAC-A4AB-4B55A9700EB3}" srcOrd="1" destOrd="0" parTransId="{9E753EBA-7FB4-4B95-A36E-155C15DA381E}" sibTransId="{40C6FDF5-8E45-465A-A3C8-D21FB40DA289}"/>
    <dgm:cxn modelId="{4654BDA1-69ED-47CB-8842-5DEB214A4B6D}" type="presOf" srcId="{B57068FE-8FCF-4CBA-BA52-313657A7D6DB}" destId="{EE01AACF-B61C-4312-839C-47CB58BEAA0C}" srcOrd="0" destOrd="0" presId="urn:microsoft.com/office/officeart/2005/8/layout/gear1"/>
    <dgm:cxn modelId="{906119CE-3C78-480C-B3FA-A5D0B8E57098}" type="presOf" srcId="{16E86170-98E1-4E23-8A40-139AABD25B68}" destId="{B87F3DB2-6D8A-4018-8808-EA703001FCCE}" srcOrd="0" destOrd="2" presId="urn:microsoft.com/office/officeart/2005/8/layout/gear1"/>
    <dgm:cxn modelId="{355E5EE5-2CF7-4BCE-AAF5-CF4CE1EE02C5}" type="presOf" srcId="{F3313282-951F-4F70-9375-35E19979B29C}" destId="{8BB19944-EA24-4A8E-8857-265126C7BD5A}" srcOrd="0" destOrd="0" presId="urn:microsoft.com/office/officeart/2005/8/layout/gear1"/>
    <dgm:cxn modelId="{3EB938F8-636A-4059-9D71-C834610C4FC5}" type="presOf" srcId="{A3582674-0227-405E-8C7A-C743F47BB61D}" destId="{B87F3DB2-6D8A-4018-8808-EA703001FCCE}" srcOrd="0" destOrd="0" presId="urn:microsoft.com/office/officeart/2005/8/layout/gear1"/>
    <dgm:cxn modelId="{DDDBF5BC-C945-4EC1-9A72-5495D165E8FD}" type="presParOf" srcId="{209D3DAA-794E-4374-8BAC-47732DA49D6E}" destId="{EE01AACF-B61C-4312-839C-47CB58BEAA0C}" srcOrd="0" destOrd="0" presId="urn:microsoft.com/office/officeart/2005/8/layout/gear1"/>
    <dgm:cxn modelId="{F73D5FFF-1106-44DD-80CE-98079AF7B573}" type="presParOf" srcId="{209D3DAA-794E-4374-8BAC-47732DA49D6E}" destId="{9934335A-9337-4650-85DD-E7205A1F9A4B}" srcOrd="1" destOrd="0" presId="urn:microsoft.com/office/officeart/2005/8/layout/gear1"/>
    <dgm:cxn modelId="{07841A80-23FB-409C-848D-1FDE4EFADD0D}" type="presParOf" srcId="{209D3DAA-794E-4374-8BAC-47732DA49D6E}" destId="{80A68D9C-7E20-460B-922D-E3BB54DF31F8}" srcOrd="2" destOrd="0" presId="urn:microsoft.com/office/officeart/2005/8/layout/gear1"/>
    <dgm:cxn modelId="{BC09DE9B-295B-413B-BC81-0E7A99956C6F}" type="presParOf" srcId="{209D3DAA-794E-4374-8BAC-47732DA49D6E}" destId="{B87F3DB2-6D8A-4018-8808-EA703001FCCE}" srcOrd="3" destOrd="0" presId="urn:microsoft.com/office/officeart/2005/8/layout/gear1"/>
    <dgm:cxn modelId="{0B275960-55FF-4C1C-9BA9-1C1E49BF8F23}" type="presParOf" srcId="{209D3DAA-794E-4374-8BAC-47732DA49D6E}" destId="{8BB19944-EA24-4A8E-8857-265126C7BD5A}" srcOrd="4"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40E4-DA73-48F1-AF98-B34CA2976C41}">
      <dsp:nvSpPr>
        <dsp:cNvPr id="0" name=""/>
        <dsp:cNvSpPr/>
      </dsp:nvSpPr>
      <dsp:spPr>
        <a:xfrm>
          <a:off x="-4891049" y="-740540"/>
          <a:ext cx="5755151" cy="5755151"/>
        </a:xfrm>
        <a:prstGeom prst="blockArc">
          <a:avLst>
            <a:gd name="adj1" fmla="val 18900000"/>
            <a:gd name="adj2" fmla="val 2700000"/>
            <a:gd name="adj3" fmla="val 410"/>
          </a:avLst>
        </a:prstGeom>
        <a:noFill/>
        <a:ln w="19050" cap="rnd" cmpd="sng" algn="ctr">
          <a:solidFill>
            <a:srgbClr val="AC0000">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9F26A0-7437-4813-879A-C124C4659083}">
      <dsp:nvSpPr>
        <dsp:cNvPr id="0" name=""/>
        <dsp:cNvSpPr/>
      </dsp:nvSpPr>
      <dsp:spPr>
        <a:xfrm>
          <a:off x="333336" y="288179"/>
          <a:ext cx="7894021" cy="1149990"/>
        </a:xfrm>
        <a:prstGeom prst="rect">
          <a:avLst/>
        </a:prstGeo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8509" tIns="60960" rIns="60960" bIns="60960" numCol="1" spcCol="1270" anchor="ctr" anchorCtr="0">
          <a:noAutofit/>
        </a:bodyPr>
        <a:lstStyle/>
        <a:p>
          <a:pPr marL="0" lvl="0" indent="0" algn="ctr" defTabSz="1066800">
            <a:lnSpc>
              <a:spcPct val="90000"/>
            </a:lnSpc>
            <a:spcBef>
              <a:spcPct val="0"/>
            </a:spcBef>
            <a:spcAft>
              <a:spcPct val="35000"/>
            </a:spcAft>
            <a:buNone/>
          </a:pPr>
          <a:r>
            <a:rPr lang="tr-TR" sz="2400" b="1" kern="1200" dirty="0">
              <a:solidFill>
                <a:schemeClr val="accent3">
                  <a:lumMod val="50000"/>
                </a:schemeClr>
              </a:solidFill>
              <a:latin typeface="Myriad Pro"/>
              <a:ea typeface="+mn-ea"/>
              <a:cs typeface="Calibri" panose="020F0502020204030204" pitchFamily="34" charset="0"/>
            </a:rPr>
            <a:t>    HİZMET TİCARETİNİN GENEL   GÖRÜNÜMÜ</a:t>
          </a:r>
        </a:p>
      </dsp:txBody>
      <dsp:txXfrm>
        <a:off x="333336" y="288179"/>
        <a:ext cx="7894021" cy="1149990"/>
      </dsp:txXfrm>
    </dsp:sp>
    <dsp:sp modelId="{AEBFC146-EF9A-4339-BE8E-3B1BAA41BE6B}">
      <dsp:nvSpPr>
        <dsp:cNvPr id="0" name=""/>
        <dsp:cNvSpPr/>
      </dsp:nvSpPr>
      <dsp:spPr>
        <a:xfrm>
          <a:off x="-52934" y="264068"/>
          <a:ext cx="1175219" cy="1216838"/>
        </a:xfrm>
        <a:prstGeom prst="ellipse">
          <a:avLst/>
        </a:prstGeom>
        <a:solidFill>
          <a:srgbClr val="FFFFFF">
            <a:hueOff val="0"/>
            <a:satOff val="0"/>
            <a:lumOff val="0"/>
            <a:alphaOff val="0"/>
          </a:srgbClr>
        </a:solidFill>
        <a:ln w="9525" cap="rnd" cmpd="sng" algn="ctr">
          <a:solidFill>
            <a:schemeClr val="accent2">
              <a:lumMod val="75000"/>
            </a:schemeClr>
          </a:solidFill>
          <a:prstDash val="solid"/>
          <a:miter lim="800000"/>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rgbClr val="C3A572"/>
          </a:contourClr>
        </a:sp3d>
      </dsp:spPr>
      <dsp:style>
        <a:lnRef idx="1">
          <a:scrgbClr r="0" g="0" b="0"/>
        </a:lnRef>
        <a:fillRef idx="1">
          <a:scrgbClr r="0" g="0" b="0"/>
        </a:fillRef>
        <a:effectRef idx="2">
          <a:scrgbClr r="0" g="0" b="0"/>
        </a:effectRef>
        <a:fontRef idx="minor"/>
      </dsp:style>
    </dsp:sp>
    <dsp:sp modelId="{76045823-4961-4CDF-8427-C6535954B226}">
      <dsp:nvSpPr>
        <dsp:cNvPr id="0" name=""/>
        <dsp:cNvSpPr/>
      </dsp:nvSpPr>
      <dsp:spPr>
        <a:xfrm>
          <a:off x="635009" y="1599806"/>
          <a:ext cx="7601202" cy="1091144"/>
        </a:xfrm>
        <a:prstGeom prst="rect">
          <a:avLst/>
        </a:prstGeo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8509" tIns="60960" rIns="60960" bIns="60960" numCol="1" spcCol="1270" anchor="ctr" anchorCtr="0">
          <a:noAutofit/>
        </a:bodyPr>
        <a:lstStyle/>
        <a:p>
          <a:pPr marL="0" lvl="0" indent="0" algn="ctr" defTabSz="1244600">
            <a:lnSpc>
              <a:spcPct val="90000"/>
            </a:lnSpc>
            <a:spcBef>
              <a:spcPct val="0"/>
            </a:spcBef>
            <a:spcAft>
              <a:spcPct val="35000"/>
            </a:spcAft>
            <a:buNone/>
          </a:pPr>
          <a:r>
            <a:rPr lang="tr-TR" sz="2400" b="1" kern="1200" dirty="0">
              <a:solidFill>
                <a:srgbClr val="A5A5A5">
                  <a:lumMod val="50000"/>
                </a:srgbClr>
              </a:solidFill>
              <a:latin typeface="Myriad Pro"/>
              <a:ea typeface="+mn-ea"/>
              <a:cs typeface="Calibri" panose="020F0502020204030204" pitchFamily="34" charset="0"/>
            </a:rPr>
            <a:t>ULUSLARARASI HİZMET TİCARETİ GENEL MÜDÜRLÜĞÜ YAPILANMASI</a:t>
          </a:r>
        </a:p>
      </dsp:txBody>
      <dsp:txXfrm>
        <a:off x="635009" y="1599806"/>
        <a:ext cx="7601202" cy="1091144"/>
      </dsp:txXfrm>
    </dsp:sp>
    <dsp:sp modelId="{1D98A966-B504-4171-BC78-CFC6544AFD43}">
      <dsp:nvSpPr>
        <dsp:cNvPr id="0" name=""/>
        <dsp:cNvSpPr/>
      </dsp:nvSpPr>
      <dsp:spPr>
        <a:xfrm>
          <a:off x="208291" y="1529177"/>
          <a:ext cx="1073678" cy="1232428"/>
        </a:xfrm>
        <a:prstGeom prst="ellipse">
          <a:avLst/>
        </a:prstGeom>
        <a:solidFill>
          <a:schemeClr val="lt1">
            <a:hueOff val="0"/>
            <a:satOff val="0"/>
            <a:lumOff val="0"/>
            <a:alphaOff val="0"/>
          </a:schemeClr>
        </a:solidFill>
        <a:ln w="6350" cap="flat" cmpd="sng" algn="ctr">
          <a:solidFill>
            <a:schemeClr val="accent2">
              <a:lumMod val="75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99E90A1-0F24-44E3-A85D-D14A39B72B4F}">
      <dsp:nvSpPr>
        <dsp:cNvPr id="0" name=""/>
        <dsp:cNvSpPr/>
      </dsp:nvSpPr>
      <dsp:spPr>
        <a:xfrm>
          <a:off x="387773" y="2821579"/>
          <a:ext cx="7854403" cy="1195355"/>
        </a:xfrm>
        <a:prstGeom prst="rect">
          <a:avLst/>
        </a:prstGeo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8509" tIns="60960" rIns="60960" bIns="60960" numCol="1" spcCol="1270" anchor="ctr" anchorCtr="0">
          <a:noAutofit/>
        </a:bodyPr>
        <a:lstStyle/>
        <a:p>
          <a:pPr marL="0" lvl="0" indent="0" algn="ctr" defTabSz="1244600">
            <a:lnSpc>
              <a:spcPct val="90000"/>
            </a:lnSpc>
            <a:spcBef>
              <a:spcPct val="0"/>
            </a:spcBef>
            <a:spcAft>
              <a:spcPct val="35000"/>
            </a:spcAft>
            <a:buNone/>
          </a:pPr>
          <a:r>
            <a:rPr lang="tr-TR" sz="2400" b="1" kern="1200" dirty="0">
              <a:solidFill>
                <a:srgbClr val="A5A5A5">
                  <a:lumMod val="50000"/>
                </a:srgbClr>
              </a:solidFill>
              <a:latin typeface="Myriad Pro"/>
              <a:ea typeface="+mn-ea"/>
              <a:cs typeface="Calibri" panose="020F0502020204030204" pitchFamily="34" charset="0"/>
            </a:rPr>
            <a:t>HİZMET İHRACATI DEVLET YARDIMLARI PROGRAMLARI (Genel Destek ve </a:t>
          </a:r>
          <a:r>
            <a:rPr lang="tr-TR" sz="2400" b="1" kern="1200" dirty="0" err="1">
              <a:solidFill>
                <a:srgbClr val="A5A5A5">
                  <a:lumMod val="50000"/>
                </a:srgbClr>
              </a:solidFill>
              <a:latin typeface="Myriad Pro"/>
              <a:ea typeface="+mn-ea"/>
              <a:cs typeface="Calibri" panose="020F0502020204030204" pitchFamily="34" charset="0"/>
            </a:rPr>
            <a:t>Turquality</a:t>
          </a:r>
          <a:r>
            <a:rPr lang="tr-TR" sz="2400" b="1" kern="1200" dirty="0">
              <a:solidFill>
                <a:srgbClr val="A5A5A5">
                  <a:lumMod val="50000"/>
                </a:srgbClr>
              </a:solidFill>
              <a:latin typeface="Myriad Pro"/>
              <a:ea typeface="+mn-ea"/>
              <a:cs typeface="Calibri" panose="020F0502020204030204" pitchFamily="34" charset="0"/>
            </a:rPr>
            <a:t>)</a:t>
          </a:r>
        </a:p>
      </dsp:txBody>
      <dsp:txXfrm>
        <a:off x="387773" y="2821579"/>
        <a:ext cx="7854403" cy="1195355"/>
      </dsp:txXfrm>
    </dsp:sp>
    <dsp:sp modelId="{80CE4870-EB7C-4D75-A008-C4B8C9B272A2}">
      <dsp:nvSpPr>
        <dsp:cNvPr id="0" name=""/>
        <dsp:cNvSpPr/>
      </dsp:nvSpPr>
      <dsp:spPr>
        <a:xfrm>
          <a:off x="-58116" y="2845163"/>
          <a:ext cx="1185584" cy="1148186"/>
        </a:xfrm>
        <a:prstGeom prst="ellipse">
          <a:avLst/>
        </a:prstGeom>
        <a:solidFill>
          <a:srgbClr val="FFFFFF">
            <a:hueOff val="0"/>
            <a:satOff val="0"/>
            <a:lumOff val="0"/>
            <a:alphaOff val="0"/>
          </a:srgbClr>
        </a:solidFill>
        <a:ln w="9525" cap="rnd" cmpd="sng" algn="ctr">
          <a:solidFill>
            <a:schemeClr val="accent2">
              <a:lumMod val="75000"/>
            </a:schemeClr>
          </a:solidFill>
          <a:prstDash val="solid"/>
          <a:miter lim="800000"/>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rgbClr val="C3A572"/>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3034-0CC1-4830-AF9F-287E3C3DAB3D}">
      <dsp:nvSpPr>
        <dsp:cNvPr id="0" name=""/>
        <dsp:cNvSpPr/>
      </dsp:nvSpPr>
      <dsp:spPr>
        <a:xfrm>
          <a:off x="128" y="382633"/>
          <a:ext cx="1810479" cy="21299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746E2-7262-419F-8645-AE7FD1270743}">
      <dsp:nvSpPr>
        <dsp:cNvPr id="0" name=""/>
        <dsp:cNvSpPr/>
      </dsp:nvSpPr>
      <dsp:spPr>
        <a:xfrm>
          <a:off x="128" y="462626"/>
          <a:ext cx="133004" cy="13300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7437B-6365-42CB-87FA-85D6DEE11241}">
      <dsp:nvSpPr>
        <dsp:cNvPr id="0" name=""/>
        <dsp:cNvSpPr/>
      </dsp:nvSpPr>
      <dsp:spPr>
        <a:xfrm>
          <a:off x="128" y="0"/>
          <a:ext cx="1810479" cy="38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tr-TR" sz="1200" b="1" kern="1200" dirty="0">
              <a:effectLst/>
              <a:latin typeface="Calibri" panose="020F0502020204030204" pitchFamily="34" charset="0"/>
              <a:cs typeface="Calibri" panose="020F0502020204030204" pitchFamily="34" charset="0"/>
            </a:rPr>
            <a:t>EĞİTİM</a:t>
          </a:r>
        </a:p>
      </dsp:txBody>
      <dsp:txXfrm>
        <a:off x="128" y="0"/>
        <a:ext cx="1810479" cy="382633"/>
      </dsp:txXfrm>
    </dsp:sp>
    <dsp:sp modelId="{5DD935A5-7EA0-4D0D-B88C-C5E94F78E653}">
      <dsp:nvSpPr>
        <dsp:cNvPr id="0" name=""/>
        <dsp:cNvSpPr/>
      </dsp:nvSpPr>
      <dsp:spPr>
        <a:xfrm>
          <a:off x="128" y="772655"/>
          <a:ext cx="133001" cy="13300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D8F9F-D2B9-4093-AD0D-08AF7B677037}">
      <dsp:nvSpPr>
        <dsp:cNvPr id="0" name=""/>
        <dsp:cNvSpPr/>
      </dsp:nvSpPr>
      <dsp:spPr>
        <a:xfrm>
          <a:off x="126862" y="684143"/>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Yurt içi etkinlik katılım</a:t>
          </a:r>
        </a:p>
      </dsp:txBody>
      <dsp:txXfrm>
        <a:off x="126862" y="684143"/>
        <a:ext cx="1683746" cy="310025"/>
      </dsp:txXfrm>
    </dsp:sp>
    <dsp:sp modelId="{4BD5F0C7-95A0-4195-8726-DB2817728715}">
      <dsp:nvSpPr>
        <dsp:cNvPr id="0" name=""/>
        <dsp:cNvSpPr/>
      </dsp:nvSpPr>
      <dsp:spPr>
        <a:xfrm>
          <a:off x="128" y="1082681"/>
          <a:ext cx="133001" cy="133001"/>
        </a:xfrm>
        <a:prstGeom prst="rect">
          <a:avLst/>
        </a:prstGeom>
        <a:solidFill>
          <a:schemeClr val="lt1">
            <a:hueOff val="0"/>
            <a:satOff val="0"/>
            <a:lumOff val="0"/>
            <a:alphaOff val="0"/>
          </a:schemeClr>
        </a:solidFill>
        <a:ln w="12700" cap="flat" cmpd="sng" algn="ctr">
          <a:solidFill>
            <a:schemeClr val="accent3">
              <a:hueOff val="180707"/>
              <a:satOff val="6667"/>
              <a:lumOff val="-9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2F1203-27D2-4031-A30E-934D92B6EDEA}">
      <dsp:nvSpPr>
        <dsp:cNvPr id="0" name=""/>
        <dsp:cNvSpPr/>
      </dsp:nvSpPr>
      <dsp:spPr>
        <a:xfrm>
          <a:off x="126862" y="994169"/>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Uluslararası öğrenci ofisleri kapasite geliştirme</a:t>
          </a:r>
        </a:p>
      </dsp:txBody>
      <dsp:txXfrm>
        <a:off x="126862" y="994169"/>
        <a:ext cx="1683746" cy="310025"/>
      </dsp:txXfrm>
    </dsp:sp>
    <dsp:sp modelId="{ABEA4ED6-F117-4A4D-B08C-80FA1DE13A20}">
      <dsp:nvSpPr>
        <dsp:cNvPr id="0" name=""/>
        <dsp:cNvSpPr/>
      </dsp:nvSpPr>
      <dsp:spPr>
        <a:xfrm>
          <a:off x="128" y="1392707"/>
          <a:ext cx="133001" cy="133001"/>
        </a:xfrm>
        <a:prstGeom prst="rect">
          <a:avLst/>
        </a:prstGeom>
        <a:solidFill>
          <a:schemeClr val="lt1">
            <a:hueOff val="0"/>
            <a:satOff val="0"/>
            <a:lumOff val="0"/>
            <a:alphaOff val="0"/>
          </a:schemeClr>
        </a:solidFill>
        <a:ln w="12700" cap="flat" cmpd="sng" algn="ctr">
          <a:solidFill>
            <a:schemeClr val="accent3">
              <a:hueOff val="361413"/>
              <a:satOff val="13333"/>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A6220-11FF-4FAA-A984-353CB7B3A636}">
      <dsp:nvSpPr>
        <dsp:cNvPr id="0" name=""/>
        <dsp:cNvSpPr/>
      </dsp:nvSpPr>
      <dsp:spPr>
        <a:xfrm>
          <a:off x="126862" y="1304195"/>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Akademisyen istihdamı</a:t>
          </a:r>
        </a:p>
      </dsp:txBody>
      <dsp:txXfrm>
        <a:off x="126862" y="1304195"/>
        <a:ext cx="1683746" cy="310025"/>
      </dsp:txXfrm>
    </dsp:sp>
    <dsp:sp modelId="{301265D6-2BDD-4B34-95CD-7626D2645E1B}">
      <dsp:nvSpPr>
        <dsp:cNvPr id="0" name=""/>
        <dsp:cNvSpPr/>
      </dsp:nvSpPr>
      <dsp:spPr>
        <a:xfrm>
          <a:off x="128" y="1702733"/>
          <a:ext cx="133001" cy="133001"/>
        </a:xfrm>
        <a:prstGeom prst="rect">
          <a:avLst/>
        </a:prstGeom>
        <a:solidFill>
          <a:schemeClr val="lt1">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B322AB-C8C2-4EB9-AB85-A3C7BE3B21B8}">
      <dsp:nvSpPr>
        <dsp:cNvPr id="0" name=""/>
        <dsp:cNvSpPr/>
      </dsp:nvSpPr>
      <dsp:spPr>
        <a:xfrm>
          <a:off x="126862" y="1614221"/>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i="0" u="none" kern="1200" dirty="0">
              <a:effectLst/>
              <a:latin typeface="Calibri" panose="020F0502020204030204" pitchFamily="34" charset="0"/>
              <a:cs typeface="Calibri" panose="020F0502020204030204" pitchFamily="34" charset="0"/>
            </a:rPr>
            <a:t>Uluslararası sıralama</a:t>
          </a:r>
          <a:endParaRPr lang="tr-TR" sz="1200" b="0" kern="1200" dirty="0">
            <a:effectLst/>
            <a:latin typeface="Calibri" panose="020F0502020204030204" pitchFamily="34" charset="0"/>
            <a:cs typeface="Calibri" panose="020F0502020204030204" pitchFamily="34" charset="0"/>
          </a:endParaRPr>
        </a:p>
      </dsp:txBody>
      <dsp:txXfrm>
        <a:off x="126862" y="1614221"/>
        <a:ext cx="1683746" cy="310025"/>
      </dsp:txXfrm>
    </dsp:sp>
    <dsp:sp modelId="{04745475-437B-430E-B2A4-9B069E001773}">
      <dsp:nvSpPr>
        <dsp:cNvPr id="0" name=""/>
        <dsp:cNvSpPr/>
      </dsp:nvSpPr>
      <dsp:spPr>
        <a:xfrm>
          <a:off x="128" y="2012759"/>
          <a:ext cx="133001" cy="133001"/>
        </a:xfrm>
        <a:prstGeom prst="rect">
          <a:avLst/>
        </a:prstGeom>
        <a:solidFill>
          <a:schemeClr val="lt1">
            <a:hueOff val="0"/>
            <a:satOff val="0"/>
            <a:lumOff val="0"/>
            <a:alphaOff val="0"/>
          </a:schemeClr>
        </a:solidFill>
        <a:ln w="12700" cap="flat" cmpd="sng" algn="ctr">
          <a:solidFill>
            <a:schemeClr val="accent3">
              <a:hueOff val="722826"/>
              <a:satOff val="26667"/>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CBB93C-714D-4B7C-A024-0D2195952655}">
      <dsp:nvSpPr>
        <dsp:cNvPr id="0" name=""/>
        <dsp:cNvSpPr/>
      </dsp:nvSpPr>
      <dsp:spPr>
        <a:xfrm>
          <a:off x="126862" y="1924247"/>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Uluslararası kuruluşlara üyelik </a:t>
          </a:r>
        </a:p>
      </dsp:txBody>
      <dsp:txXfrm>
        <a:off x="126862" y="1924247"/>
        <a:ext cx="1683746" cy="310025"/>
      </dsp:txXfrm>
    </dsp:sp>
    <dsp:sp modelId="{AED53F44-43E4-4FAC-9458-898C6179769D}">
      <dsp:nvSpPr>
        <dsp:cNvPr id="0" name=""/>
        <dsp:cNvSpPr/>
      </dsp:nvSpPr>
      <dsp:spPr>
        <a:xfrm>
          <a:off x="1901132" y="382633"/>
          <a:ext cx="1810479" cy="212997"/>
        </a:xfrm>
        <a:prstGeom prst="rect">
          <a:avLst/>
        </a:prstGeom>
        <a:solidFill>
          <a:schemeClr val="accent3">
            <a:hueOff val="542120"/>
            <a:satOff val="20000"/>
            <a:lumOff val="-2941"/>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5B55D-7BB8-4FFB-947D-5001107E337B}">
      <dsp:nvSpPr>
        <dsp:cNvPr id="0" name=""/>
        <dsp:cNvSpPr/>
      </dsp:nvSpPr>
      <dsp:spPr>
        <a:xfrm>
          <a:off x="1901132" y="462626"/>
          <a:ext cx="133004" cy="133004"/>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5FA39-FAA0-4459-8884-67888D84AB97}">
      <dsp:nvSpPr>
        <dsp:cNvPr id="0" name=""/>
        <dsp:cNvSpPr/>
      </dsp:nvSpPr>
      <dsp:spPr>
        <a:xfrm>
          <a:off x="1901132" y="0"/>
          <a:ext cx="1810479" cy="38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tr-TR" sz="1200" b="1" kern="1200" dirty="0">
              <a:effectLst/>
              <a:latin typeface="Calibri" panose="020F0502020204030204" pitchFamily="34" charset="0"/>
              <a:cs typeface="Calibri" panose="020F0502020204030204" pitchFamily="34" charset="0"/>
            </a:rPr>
            <a:t>SAĞLIK TURİZMİ</a:t>
          </a:r>
        </a:p>
      </dsp:txBody>
      <dsp:txXfrm>
        <a:off x="1901132" y="0"/>
        <a:ext cx="1810479" cy="382633"/>
      </dsp:txXfrm>
    </dsp:sp>
    <dsp:sp modelId="{EDE39513-9C94-4080-BFBB-457C5C57B5A0}">
      <dsp:nvSpPr>
        <dsp:cNvPr id="0" name=""/>
        <dsp:cNvSpPr/>
      </dsp:nvSpPr>
      <dsp:spPr>
        <a:xfrm>
          <a:off x="1901132" y="772655"/>
          <a:ext cx="133001" cy="133001"/>
        </a:xfrm>
        <a:prstGeom prst="rect">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B8F5B-0CBD-4DD7-AAAA-CC39F19237B6}">
      <dsp:nvSpPr>
        <dsp:cNvPr id="0" name=""/>
        <dsp:cNvSpPr/>
      </dsp:nvSpPr>
      <dsp:spPr>
        <a:xfrm>
          <a:off x="2027866" y="684143"/>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Komplikasyon ve seyahat sağlık sigortası</a:t>
          </a:r>
        </a:p>
      </dsp:txBody>
      <dsp:txXfrm>
        <a:off x="2027866" y="684143"/>
        <a:ext cx="1683746" cy="310025"/>
      </dsp:txXfrm>
    </dsp:sp>
    <dsp:sp modelId="{FE09E309-F693-4856-AA5E-6D74C62A64B2}">
      <dsp:nvSpPr>
        <dsp:cNvPr id="0" name=""/>
        <dsp:cNvSpPr/>
      </dsp:nvSpPr>
      <dsp:spPr>
        <a:xfrm>
          <a:off x="1901132" y="1082681"/>
          <a:ext cx="133001" cy="133001"/>
        </a:xfrm>
        <a:prstGeom prst="rect">
          <a:avLst/>
        </a:prstGeom>
        <a:solidFill>
          <a:schemeClr val="lt1">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75BB1-1F1A-4E63-B2B5-533EB52B22A7}">
      <dsp:nvSpPr>
        <dsp:cNvPr id="0" name=""/>
        <dsp:cNvSpPr/>
      </dsp:nvSpPr>
      <dsp:spPr>
        <a:xfrm>
          <a:off x="2027866" y="994169"/>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Yabancı dil ve sağlık turizmi eğitimi </a:t>
          </a:r>
        </a:p>
      </dsp:txBody>
      <dsp:txXfrm>
        <a:off x="2027866" y="994169"/>
        <a:ext cx="1683746" cy="310025"/>
      </dsp:txXfrm>
    </dsp:sp>
    <dsp:sp modelId="{469DB9C9-85C4-4F0F-9F9B-467B972791D6}">
      <dsp:nvSpPr>
        <dsp:cNvPr id="0" name=""/>
        <dsp:cNvSpPr/>
      </dsp:nvSpPr>
      <dsp:spPr>
        <a:xfrm>
          <a:off x="1901132" y="1392707"/>
          <a:ext cx="133001" cy="133001"/>
        </a:xfrm>
        <a:prstGeom prst="rect">
          <a:avLst/>
        </a:prstGeom>
        <a:solidFill>
          <a:schemeClr val="lt1">
            <a:hueOff val="0"/>
            <a:satOff val="0"/>
            <a:lumOff val="0"/>
            <a:alphaOff val="0"/>
          </a:schemeClr>
        </a:solidFill>
        <a:ln w="12700" cap="flat" cmpd="sng" algn="ctr">
          <a:solidFill>
            <a:schemeClr val="accent3">
              <a:hueOff val="1264946"/>
              <a:satOff val="46667"/>
              <a:lumOff val="-68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0044B9-0C62-44FD-9DA7-8FF86D639E69}">
      <dsp:nvSpPr>
        <dsp:cNvPr id="0" name=""/>
        <dsp:cNvSpPr/>
      </dsp:nvSpPr>
      <dsp:spPr>
        <a:xfrm>
          <a:off x="2044266" y="1369818"/>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solidFill>
                <a:schemeClr val="tx1"/>
              </a:solidFill>
              <a:effectLst/>
              <a:latin typeface="Calibri" panose="020F0502020204030204" pitchFamily="34" charset="0"/>
              <a:cs typeface="Calibri" panose="020F0502020204030204" pitchFamily="34" charset="0"/>
            </a:rPr>
            <a:t>Sağlık/Spor Turizmini Geliştirme/Tanıtım</a:t>
          </a:r>
        </a:p>
      </dsp:txBody>
      <dsp:txXfrm>
        <a:off x="2044266" y="1369818"/>
        <a:ext cx="1683746" cy="310025"/>
      </dsp:txXfrm>
    </dsp:sp>
    <dsp:sp modelId="{BF4E758B-0A9B-472F-8729-63D7821FF48C}">
      <dsp:nvSpPr>
        <dsp:cNvPr id="0" name=""/>
        <dsp:cNvSpPr/>
      </dsp:nvSpPr>
      <dsp:spPr>
        <a:xfrm>
          <a:off x="1901132" y="1702733"/>
          <a:ext cx="133001" cy="133001"/>
        </a:xfrm>
        <a:prstGeom prst="rect">
          <a:avLst/>
        </a:prstGeom>
        <a:solidFill>
          <a:schemeClr val="lt1">
            <a:hueOff val="0"/>
            <a:satOff val="0"/>
            <a:lumOff val="0"/>
            <a:alphaOff val="0"/>
          </a:schemeClr>
        </a:solidFill>
        <a:ln w="12700" cap="flat" cmpd="sng" algn="ctr">
          <a:solidFill>
            <a:schemeClr val="accent3">
              <a:hueOff val="1445653"/>
              <a:satOff val="5333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CFED25-C93C-44F9-A588-8F91001A73B0}">
      <dsp:nvSpPr>
        <dsp:cNvPr id="0" name=""/>
        <dsp:cNvSpPr/>
      </dsp:nvSpPr>
      <dsp:spPr>
        <a:xfrm>
          <a:off x="2027866" y="1614221"/>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i="0" u="none" kern="1200" dirty="0">
              <a:effectLst/>
              <a:latin typeface="Calibri" panose="020F0502020204030204" pitchFamily="34" charset="0"/>
              <a:cs typeface="Calibri" panose="020F0502020204030204" pitchFamily="34" charset="0"/>
            </a:rPr>
            <a:t>İstihdam</a:t>
          </a:r>
          <a:endParaRPr lang="tr-TR" sz="1200" b="0" kern="1200" dirty="0">
            <a:effectLst/>
            <a:latin typeface="Calibri" panose="020F0502020204030204" pitchFamily="34" charset="0"/>
            <a:cs typeface="Calibri" panose="020F0502020204030204" pitchFamily="34" charset="0"/>
          </a:endParaRPr>
        </a:p>
      </dsp:txBody>
      <dsp:txXfrm>
        <a:off x="2027866" y="1614221"/>
        <a:ext cx="1683746" cy="310025"/>
      </dsp:txXfrm>
    </dsp:sp>
    <dsp:sp modelId="{30DC5216-ADD5-4EDD-9FBD-2EC3DB3E0759}">
      <dsp:nvSpPr>
        <dsp:cNvPr id="0" name=""/>
        <dsp:cNvSpPr/>
      </dsp:nvSpPr>
      <dsp:spPr>
        <a:xfrm>
          <a:off x="3802136" y="382633"/>
          <a:ext cx="1810479" cy="212997"/>
        </a:xfrm>
        <a:prstGeom prst="rect">
          <a:avLst/>
        </a:prstGeom>
        <a:solidFill>
          <a:schemeClr val="accent3">
            <a:hueOff val="1084240"/>
            <a:satOff val="40000"/>
            <a:lumOff val="-5882"/>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DA41A-7DA4-4FE9-93B9-85700AFA16A8}">
      <dsp:nvSpPr>
        <dsp:cNvPr id="0" name=""/>
        <dsp:cNvSpPr/>
      </dsp:nvSpPr>
      <dsp:spPr>
        <a:xfrm>
          <a:off x="3802136" y="462626"/>
          <a:ext cx="133004" cy="133004"/>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52848-6FDF-4D46-964A-F6B4D92D87A0}">
      <dsp:nvSpPr>
        <dsp:cNvPr id="0" name=""/>
        <dsp:cNvSpPr/>
      </dsp:nvSpPr>
      <dsp:spPr>
        <a:xfrm>
          <a:off x="3802136" y="0"/>
          <a:ext cx="1810479" cy="38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tr-TR" sz="1200" b="1" kern="1200" dirty="0">
              <a:effectLst/>
              <a:latin typeface="Calibri" panose="020F0502020204030204" pitchFamily="34" charset="0"/>
              <a:cs typeface="Calibri" panose="020F0502020204030204" pitchFamily="34" charset="0"/>
            </a:rPr>
            <a:t>KÜLTÜREL VE YARATICI ENDÜSTRİ HİZMETLERİ</a:t>
          </a:r>
        </a:p>
      </dsp:txBody>
      <dsp:txXfrm>
        <a:off x="3802136" y="0"/>
        <a:ext cx="1810479" cy="382633"/>
      </dsp:txXfrm>
    </dsp:sp>
    <dsp:sp modelId="{EA139796-F30B-481E-B34A-DB481E1E0915}">
      <dsp:nvSpPr>
        <dsp:cNvPr id="0" name=""/>
        <dsp:cNvSpPr/>
      </dsp:nvSpPr>
      <dsp:spPr>
        <a:xfrm>
          <a:off x="3802136" y="772655"/>
          <a:ext cx="133001" cy="133001"/>
        </a:xfrm>
        <a:prstGeom prst="rect">
          <a:avLst/>
        </a:prstGeom>
        <a:solidFill>
          <a:schemeClr val="lt1">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C6653A-B089-4895-995B-AECBAE339B49}">
      <dsp:nvSpPr>
        <dsp:cNvPr id="0" name=""/>
        <dsp:cNvSpPr/>
      </dsp:nvSpPr>
      <dsp:spPr>
        <a:xfrm>
          <a:off x="3928870" y="684143"/>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Korsanla mücadele</a:t>
          </a:r>
        </a:p>
      </dsp:txBody>
      <dsp:txXfrm>
        <a:off x="3928870" y="684143"/>
        <a:ext cx="1683746" cy="310025"/>
      </dsp:txXfrm>
    </dsp:sp>
    <dsp:sp modelId="{76CC59A8-1AC7-4D20-882A-AFF666690FF5}">
      <dsp:nvSpPr>
        <dsp:cNvPr id="0" name=""/>
        <dsp:cNvSpPr/>
      </dsp:nvSpPr>
      <dsp:spPr>
        <a:xfrm>
          <a:off x="5703140" y="382633"/>
          <a:ext cx="1810479" cy="212997"/>
        </a:xfrm>
        <a:prstGeom prst="rect">
          <a:avLst/>
        </a:prstGeom>
        <a:solidFill>
          <a:schemeClr val="accent3">
            <a:hueOff val="1626359"/>
            <a:satOff val="60000"/>
            <a:lumOff val="-8824"/>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E440D-8931-4C8E-AA54-57B55862F2D5}">
      <dsp:nvSpPr>
        <dsp:cNvPr id="0" name=""/>
        <dsp:cNvSpPr/>
      </dsp:nvSpPr>
      <dsp:spPr>
        <a:xfrm>
          <a:off x="5703140" y="462626"/>
          <a:ext cx="133004" cy="133004"/>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BD53A-5225-4435-BB87-0EF63EA7F17E}">
      <dsp:nvSpPr>
        <dsp:cNvPr id="0" name=""/>
        <dsp:cNvSpPr/>
      </dsp:nvSpPr>
      <dsp:spPr>
        <a:xfrm>
          <a:off x="5703140" y="0"/>
          <a:ext cx="1810479" cy="38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tr-TR" sz="1200" b="1" kern="1200" dirty="0">
              <a:effectLst/>
              <a:latin typeface="Calibri" panose="020F0502020204030204" pitchFamily="34" charset="0"/>
              <a:ea typeface="+mn-ea"/>
              <a:cs typeface="Calibri" panose="020F0502020204030204" pitchFamily="34" charset="0"/>
            </a:rPr>
            <a:t>FUARCILIK HİZMETLERİ </a:t>
          </a:r>
        </a:p>
      </dsp:txBody>
      <dsp:txXfrm>
        <a:off x="5703140" y="0"/>
        <a:ext cx="1810479" cy="382633"/>
      </dsp:txXfrm>
    </dsp:sp>
    <dsp:sp modelId="{FFD4DFF0-887A-4A6A-A606-8F8A6D944FBB}">
      <dsp:nvSpPr>
        <dsp:cNvPr id="0" name=""/>
        <dsp:cNvSpPr/>
      </dsp:nvSpPr>
      <dsp:spPr>
        <a:xfrm>
          <a:off x="5703140" y="772655"/>
          <a:ext cx="133001" cy="133001"/>
        </a:xfrm>
        <a:prstGeom prst="rect">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36109-F739-4D75-B0F5-5C764FB58049}">
      <dsp:nvSpPr>
        <dsp:cNvPr id="0" name=""/>
        <dsp:cNvSpPr/>
      </dsp:nvSpPr>
      <dsp:spPr>
        <a:xfrm>
          <a:off x="5829874" y="684143"/>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i="0" u="none" kern="1200" dirty="0">
              <a:effectLst/>
              <a:latin typeface="Calibri" panose="020F0502020204030204" pitchFamily="34" charset="0"/>
              <a:cs typeface="Calibri" panose="020F0502020204030204" pitchFamily="34" charset="0"/>
            </a:rPr>
            <a:t>Fuar alanı yapım</a:t>
          </a:r>
          <a:endParaRPr lang="tr-TR" sz="1200" b="0" kern="1200" dirty="0">
            <a:effectLst/>
            <a:latin typeface="Calibri" panose="020F0502020204030204" pitchFamily="34" charset="0"/>
            <a:cs typeface="Calibri" panose="020F0502020204030204" pitchFamily="34" charset="0"/>
          </a:endParaRPr>
        </a:p>
      </dsp:txBody>
      <dsp:txXfrm>
        <a:off x="5829874" y="684143"/>
        <a:ext cx="1683746" cy="310025"/>
      </dsp:txXfrm>
    </dsp:sp>
    <dsp:sp modelId="{3D067282-DE4C-4D48-BFDE-3141BA5426CD}">
      <dsp:nvSpPr>
        <dsp:cNvPr id="0" name=""/>
        <dsp:cNvSpPr/>
      </dsp:nvSpPr>
      <dsp:spPr>
        <a:xfrm>
          <a:off x="5703140" y="1082681"/>
          <a:ext cx="133001" cy="133001"/>
        </a:xfrm>
        <a:prstGeom prst="rect">
          <a:avLst/>
        </a:prstGeom>
        <a:solidFill>
          <a:schemeClr val="lt1">
            <a:hueOff val="0"/>
            <a:satOff val="0"/>
            <a:lumOff val="0"/>
            <a:alphaOff val="0"/>
          </a:schemeClr>
        </a:solidFill>
        <a:ln w="12700" cap="flat" cmpd="sng" algn="ctr">
          <a:solidFill>
            <a:schemeClr val="accent3">
              <a:hueOff val="1987773"/>
              <a:satOff val="73333"/>
              <a:lumOff val="-10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10040-A0EA-4A85-9E45-09551682572F}">
      <dsp:nvSpPr>
        <dsp:cNvPr id="0" name=""/>
        <dsp:cNvSpPr/>
      </dsp:nvSpPr>
      <dsp:spPr>
        <a:xfrm>
          <a:off x="5829874" y="994169"/>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i="0" u="none" kern="1200" dirty="0" err="1">
              <a:effectLst/>
              <a:latin typeface="Calibri" panose="020F0502020204030204" pitchFamily="34" charset="0"/>
              <a:cs typeface="Calibri" panose="020F0502020204030204" pitchFamily="34" charset="0"/>
            </a:rPr>
            <a:t>Sektörel</a:t>
          </a:r>
          <a:r>
            <a:rPr lang="tr-TR" sz="1200" b="0" i="0" u="none" kern="1200" dirty="0">
              <a:effectLst/>
              <a:latin typeface="Calibri" panose="020F0502020204030204" pitchFamily="34" charset="0"/>
              <a:cs typeface="Calibri" panose="020F0502020204030204" pitchFamily="34" charset="0"/>
            </a:rPr>
            <a:t> nitelikli Uluslararası yurt içi fuar organizasyon</a:t>
          </a:r>
          <a:endParaRPr lang="tr-TR" sz="1200" b="0" kern="1200" dirty="0">
            <a:effectLst/>
            <a:latin typeface="Calibri" panose="020F0502020204030204" pitchFamily="34" charset="0"/>
            <a:cs typeface="Calibri" panose="020F0502020204030204" pitchFamily="34" charset="0"/>
          </a:endParaRPr>
        </a:p>
      </dsp:txBody>
      <dsp:txXfrm>
        <a:off x="5829874" y="994169"/>
        <a:ext cx="1683746" cy="310025"/>
      </dsp:txXfrm>
    </dsp:sp>
    <dsp:sp modelId="{9EF3DDF5-F9D4-4419-9F1F-6EDD823FE634}">
      <dsp:nvSpPr>
        <dsp:cNvPr id="0" name=""/>
        <dsp:cNvSpPr/>
      </dsp:nvSpPr>
      <dsp:spPr>
        <a:xfrm>
          <a:off x="5703140" y="1392707"/>
          <a:ext cx="133001" cy="133001"/>
        </a:xfrm>
        <a:prstGeom prst="rect">
          <a:avLst/>
        </a:prstGeom>
        <a:solidFill>
          <a:schemeClr val="lt1">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A11633-7F36-414A-873E-43078A53CBAC}">
      <dsp:nvSpPr>
        <dsp:cNvPr id="0" name=""/>
        <dsp:cNvSpPr/>
      </dsp:nvSpPr>
      <dsp:spPr>
        <a:xfrm>
          <a:off x="5822263" y="1395091"/>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i="0" u="none" kern="1200" dirty="0">
              <a:effectLst/>
              <a:latin typeface="Calibri" panose="020F0502020204030204" pitchFamily="34" charset="0"/>
              <a:cs typeface="Calibri" panose="020F0502020204030204" pitchFamily="34" charset="0"/>
            </a:rPr>
            <a:t>Yurt dışı fuar organizasyon</a:t>
          </a:r>
          <a:endParaRPr lang="tr-TR" sz="1200" b="0" kern="1200" dirty="0">
            <a:effectLst/>
            <a:latin typeface="Calibri" panose="020F0502020204030204" pitchFamily="34" charset="0"/>
            <a:cs typeface="Calibri" panose="020F0502020204030204" pitchFamily="34" charset="0"/>
          </a:endParaRPr>
        </a:p>
      </dsp:txBody>
      <dsp:txXfrm>
        <a:off x="5822263" y="1395091"/>
        <a:ext cx="1683746" cy="310025"/>
      </dsp:txXfrm>
    </dsp:sp>
    <dsp:sp modelId="{2EB6B158-6BD6-4733-BDF9-EFC57730E1CE}">
      <dsp:nvSpPr>
        <dsp:cNvPr id="0" name=""/>
        <dsp:cNvSpPr/>
      </dsp:nvSpPr>
      <dsp:spPr>
        <a:xfrm>
          <a:off x="7604144" y="382633"/>
          <a:ext cx="1810479" cy="212997"/>
        </a:xfrm>
        <a:prstGeom prst="rect">
          <a:avLst/>
        </a:prstGeom>
        <a:solidFill>
          <a:schemeClr val="accent3">
            <a:hueOff val="2168479"/>
            <a:satOff val="80000"/>
            <a:lumOff val="-11765"/>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3A0FA-2637-4C23-A8AC-68B73D99EE88}">
      <dsp:nvSpPr>
        <dsp:cNvPr id="0" name=""/>
        <dsp:cNvSpPr/>
      </dsp:nvSpPr>
      <dsp:spPr>
        <a:xfrm>
          <a:off x="7604144" y="462626"/>
          <a:ext cx="133004" cy="133004"/>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799B7-91D8-4281-BA9E-9EF98AC8ECDF}">
      <dsp:nvSpPr>
        <dsp:cNvPr id="0" name=""/>
        <dsp:cNvSpPr/>
      </dsp:nvSpPr>
      <dsp:spPr>
        <a:xfrm>
          <a:off x="7604144" y="0"/>
          <a:ext cx="1810479" cy="38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tr-TR" sz="1200" b="1" kern="1200" dirty="0">
              <a:effectLst/>
              <a:latin typeface="Calibri" panose="020F0502020204030204" pitchFamily="34" charset="0"/>
              <a:cs typeface="Calibri" panose="020F0502020204030204" pitchFamily="34" charset="0"/>
            </a:rPr>
            <a:t>YÖNETİM DANIŞMANLIĞI </a:t>
          </a:r>
        </a:p>
      </dsp:txBody>
      <dsp:txXfrm>
        <a:off x="7604144" y="0"/>
        <a:ext cx="1810479" cy="382633"/>
      </dsp:txXfrm>
    </dsp:sp>
    <dsp:sp modelId="{443CBB35-2A45-4C56-A9FD-2F7021AE308C}">
      <dsp:nvSpPr>
        <dsp:cNvPr id="0" name=""/>
        <dsp:cNvSpPr/>
      </dsp:nvSpPr>
      <dsp:spPr>
        <a:xfrm>
          <a:off x="7604144" y="772655"/>
          <a:ext cx="133001" cy="133001"/>
        </a:xfrm>
        <a:prstGeom prst="rect">
          <a:avLst/>
        </a:prstGeom>
        <a:solidFill>
          <a:schemeClr val="lt1">
            <a:hueOff val="0"/>
            <a:satOff val="0"/>
            <a:lumOff val="0"/>
            <a:alphaOff val="0"/>
          </a:schemeClr>
        </a:solidFill>
        <a:ln w="12700" cap="flat" cmpd="sng" algn="ctr">
          <a:solidFill>
            <a:schemeClr val="accent3">
              <a:hueOff val="2349186"/>
              <a:satOff val="86667"/>
              <a:lumOff val="-1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55041-96D4-420B-A17B-F00449BE9F4F}">
      <dsp:nvSpPr>
        <dsp:cNvPr id="0" name=""/>
        <dsp:cNvSpPr/>
      </dsp:nvSpPr>
      <dsp:spPr>
        <a:xfrm>
          <a:off x="7730877" y="684143"/>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Veri tabanı üyelik</a:t>
          </a:r>
        </a:p>
      </dsp:txBody>
      <dsp:txXfrm>
        <a:off x="7730877" y="684143"/>
        <a:ext cx="1683746" cy="310025"/>
      </dsp:txXfrm>
    </dsp:sp>
    <dsp:sp modelId="{8F3882FB-7BBD-4F76-8260-E14F69AB7061}">
      <dsp:nvSpPr>
        <dsp:cNvPr id="0" name=""/>
        <dsp:cNvSpPr/>
      </dsp:nvSpPr>
      <dsp:spPr>
        <a:xfrm>
          <a:off x="9505148" y="382633"/>
          <a:ext cx="1810479" cy="212997"/>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49988-9631-4620-AC60-8A9198C85301}">
      <dsp:nvSpPr>
        <dsp:cNvPr id="0" name=""/>
        <dsp:cNvSpPr/>
      </dsp:nvSpPr>
      <dsp:spPr>
        <a:xfrm>
          <a:off x="9505148" y="462626"/>
          <a:ext cx="133004" cy="133004"/>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220DA-11EB-47D8-9C5A-2DB8B08960C1}">
      <dsp:nvSpPr>
        <dsp:cNvPr id="0" name=""/>
        <dsp:cNvSpPr/>
      </dsp:nvSpPr>
      <dsp:spPr>
        <a:xfrm>
          <a:off x="9505148" y="0"/>
          <a:ext cx="1810479" cy="38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tr-TR" sz="1200" b="1" kern="1200" dirty="0">
              <a:effectLst/>
              <a:latin typeface="Calibri" panose="020F0502020204030204" pitchFamily="34" charset="0"/>
              <a:cs typeface="Calibri" panose="020F0502020204030204" pitchFamily="34" charset="0"/>
            </a:rPr>
            <a:t>YEŞİL HİZMETLER </a:t>
          </a:r>
        </a:p>
      </dsp:txBody>
      <dsp:txXfrm>
        <a:off x="9505148" y="0"/>
        <a:ext cx="1810479" cy="382633"/>
      </dsp:txXfrm>
    </dsp:sp>
    <dsp:sp modelId="{E2340CEA-97AB-4654-8049-1DB15731C4CE}">
      <dsp:nvSpPr>
        <dsp:cNvPr id="0" name=""/>
        <dsp:cNvSpPr/>
      </dsp:nvSpPr>
      <dsp:spPr>
        <a:xfrm>
          <a:off x="9505148" y="772655"/>
          <a:ext cx="133001" cy="133001"/>
        </a:xfrm>
        <a:prstGeom prst="rect">
          <a:avLst/>
        </a:prstGeom>
        <a:solidFill>
          <a:schemeClr val="lt1">
            <a:hueOff val="0"/>
            <a:satOff val="0"/>
            <a:lumOff val="0"/>
            <a:alphaOff val="0"/>
          </a:schemeClr>
        </a:solidFill>
        <a:ln w="12700" cap="flat" cmpd="sng" algn="ctr">
          <a:solidFill>
            <a:schemeClr val="accent3">
              <a:hueOff val="2529893"/>
              <a:satOff val="93333"/>
              <a:lumOff val="-13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3B4DB4-15AA-4643-B657-89B0BD64ECD0}">
      <dsp:nvSpPr>
        <dsp:cNvPr id="0" name=""/>
        <dsp:cNvSpPr/>
      </dsp:nvSpPr>
      <dsp:spPr>
        <a:xfrm>
          <a:off x="9631881" y="684143"/>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Veri tabanı üyelik</a:t>
          </a:r>
        </a:p>
      </dsp:txBody>
      <dsp:txXfrm>
        <a:off x="9631881" y="684143"/>
        <a:ext cx="1683746" cy="310025"/>
      </dsp:txXfrm>
    </dsp:sp>
    <dsp:sp modelId="{E261D386-5C3E-480A-B688-102AB4CFFFED}">
      <dsp:nvSpPr>
        <dsp:cNvPr id="0" name=""/>
        <dsp:cNvSpPr/>
      </dsp:nvSpPr>
      <dsp:spPr>
        <a:xfrm>
          <a:off x="9505148" y="1082681"/>
          <a:ext cx="133001" cy="133001"/>
        </a:xfrm>
        <a:prstGeom prst="rect">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883E3-2B43-4F3E-8E0F-4271DC468A61}">
      <dsp:nvSpPr>
        <dsp:cNvPr id="0" name=""/>
        <dsp:cNvSpPr/>
      </dsp:nvSpPr>
      <dsp:spPr>
        <a:xfrm>
          <a:off x="9631881" y="994169"/>
          <a:ext cx="1683746" cy="31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tr-TR" sz="1200" b="0" kern="1200" dirty="0">
              <a:effectLst/>
              <a:latin typeface="Calibri" panose="020F0502020204030204" pitchFamily="34" charset="0"/>
              <a:cs typeface="Calibri" panose="020F0502020204030204" pitchFamily="34" charset="0"/>
            </a:rPr>
            <a:t>İstihdam</a:t>
          </a:r>
        </a:p>
      </dsp:txBody>
      <dsp:txXfrm>
        <a:off x="9631881" y="994169"/>
        <a:ext cx="1683746" cy="3100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E598B-AE29-4CB9-9915-8060FE15DE71}">
      <dsp:nvSpPr>
        <dsp:cNvPr id="0" name=""/>
        <dsp:cNvSpPr/>
      </dsp:nvSpPr>
      <dsp:spPr>
        <a:xfrm>
          <a:off x="1562440" y="0"/>
          <a:ext cx="4549921" cy="3507170"/>
        </a:xfrm>
        <a:prstGeom prst="triangl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14841-9DB6-4DDC-820C-A0A236E0DBAC}">
      <dsp:nvSpPr>
        <dsp:cNvPr id="0" name=""/>
        <dsp:cNvSpPr/>
      </dsp:nvSpPr>
      <dsp:spPr>
        <a:xfrm>
          <a:off x="2103603" y="979875"/>
          <a:ext cx="3485555" cy="940566"/>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ts val="0"/>
            </a:spcAft>
            <a:buNone/>
          </a:pPr>
          <a:r>
            <a:rPr lang="tr-TR" sz="1800" b="1" kern="1200" dirty="0">
              <a:solidFill>
                <a:srgbClr val="000000"/>
              </a:solidFill>
              <a:effectLst/>
              <a:latin typeface="+mn-lt"/>
            </a:rPr>
            <a:t>TURQUALITY</a:t>
          </a:r>
          <a:r>
            <a:rPr lang="tr-TR" sz="1800" b="1" kern="1200" baseline="30000" dirty="0">
              <a:solidFill>
                <a:srgbClr val="000000"/>
              </a:solidFill>
              <a:effectLst/>
              <a:latin typeface="+mn-lt"/>
            </a:rPr>
            <a:t>® </a:t>
          </a:r>
          <a:r>
            <a:rPr lang="tr-TR" sz="1800" b="1" kern="1200" dirty="0">
              <a:solidFill>
                <a:srgbClr val="000000"/>
              </a:solidFill>
              <a:effectLst/>
              <a:latin typeface="+mn-lt"/>
            </a:rPr>
            <a:t>Destek Programı</a:t>
          </a:r>
          <a:endParaRPr lang="en-US" sz="1800" b="1" kern="1200" dirty="0">
            <a:solidFill>
              <a:srgbClr val="000000"/>
            </a:solidFill>
            <a:effectLst/>
            <a:latin typeface="+mn-lt"/>
          </a:endParaRPr>
        </a:p>
      </dsp:txBody>
      <dsp:txXfrm>
        <a:off x="2149518" y="1025790"/>
        <a:ext cx="3393725" cy="848736"/>
      </dsp:txXfrm>
    </dsp:sp>
    <dsp:sp modelId="{11F385CE-D1A8-4DF7-804A-C559ABE23523}">
      <dsp:nvSpPr>
        <dsp:cNvPr id="0" name=""/>
        <dsp:cNvSpPr/>
      </dsp:nvSpPr>
      <dsp:spPr>
        <a:xfrm>
          <a:off x="1875284" y="2229774"/>
          <a:ext cx="3916935" cy="626885"/>
        </a:xfrm>
        <a:prstGeom prst="roundRect">
          <a:avLst/>
        </a:prstGeom>
        <a:solidFill>
          <a:schemeClr val="lt1">
            <a:alpha val="90000"/>
            <a:hueOff val="0"/>
            <a:satOff val="0"/>
            <a:lumOff val="0"/>
            <a:alphaOff val="0"/>
          </a:schemeClr>
        </a:solidFill>
        <a:ln w="12700" cap="flat" cmpd="sng" algn="ctr">
          <a:solidFill>
            <a:srgbClr val="0000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ts val="0"/>
            </a:spcAft>
            <a:buNone/>
          </a:pPr>
          <a:r>
            <a:rPr lang="tr-TR" sz="1800" b="1" kern="1200" dirty="0">
              <a:solidFill>
                <a:srgbClr val="000000"/>
              </a:solidFill>
              <a:effectLst/>
              <a:latin typeface="+mn-lt"/>
            </a:rPr>
            <a:t>Marka Destek Programı</a:t>
          </a:r>
          <a:endParaRPr lang="en-US" sz="1800" b="1" kern="1200" dirty="0">
            <a:solidFill>
              <a:srgbClr val="000000"/>
            </a:solidFill>
            <a:effectLst/>
            <a:latin typeface="+mn-lt"/>
          </a:endParaRPr>
        </a:p>
      </dsp:txBody>
      <dsp:txXfrm>
        <a:off x="1905886" y="2260376"/>
        <a:ext cx="3855731" cy="5656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8CE33-C5D8-4D2B-B245-0BF94C5D2206}">
      <dsp:nvSpPr>
        <dsp:cNvPr id="0" name=""/>
        <dsp:cNvSpPr/>
      </dsp:nvSpPr>
      <dsp:spPr>
        <a:xfrm>
          <a:off x="163367" y="0"/>
          <a:ext cx="6785267" cy="3605993"/>
        </a:xfrm>
        <a:prstGeom prst="swooshArrow">
          <a:avLst>
            <a:gd name="adj1" fmla="val 25000"/>
            <a:gd name="adj2" fmla="val 25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7DE9F0D-ACD1-47EE-997D-13C4FC9C4E1A}">
      <dsp:nvSpPr>
        <dsp:cNvPr id="0" name=""/>
        <dsp:cNvSpPr/>
      </dsp:nvSpPr>
      <dsp:spPr>
        <a:xfrm>
          <a:off x="1326679" y="2301935"/>
          <a:ext cx="150009" cy="15000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8A95F-D24A-432F-A5F5-D0E1CD7EFD97}">
      <dsp:nvSpPr>
        <dsp:cNvPr id="0" name=""/>
        <dsp:cNvSpPr/>
      </dsp:nvSpPr>
      <dsp:spPr>
        <a:xfrm>
          <a:off x="1051360" y="2551886"/>
          <a:ext cx="1344314" cy="1042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87" tIns="0" rIns="0" bIns="0" numCol="1" spcCol="1270" anchor="t" anchorCtr="0">
          <a:noAutofit/>
        </a:bodyPr>
        <a:lstStyle/>
        <a:p>
          <a:pPr marL="0" lvl="0" indent="0" algn="l" defTabSz="533400">
            <a:lnSpc>
              <a:spcPct val="90000"/>
            </a:lnSpc>
            <a:spcBef>
              <a:spcPct val="0"/>
            </a:spcBef>
            <a:spcAft>
              <a:spcPct val="35000"/>
            </a:spcAft>
            <a:buNone/>
          </a:pPr>
          <a:r>
            <a:rPr lang="tr-TR" sz="1200" b="1" i="0" kern="1200" dirty="0">
              <a:solidFill>
                <a:srgbClr val="002060"/>
              </a:solidFill>
              <a:latin typeface="Calibri  "/>
              <a:ea typeface="ＭＳ Ｐゴシック"/>
              <a:cs typeface="ＭＳ Ｐゴシック"/>
            </a:rPr>
            <a:t>Stratejik iş yapma kültürü </a:t>
          </a:r>
          <a:r>
            <a:rPr lang="tr-TR" sz="1200" b="1" i="0" kern="1200" dirty="0">
              <a:solidFill>
                <a:srgbClr val="002060"/>
              </a:solidFill>
              <a:latin typeface="+mn-lt"/>
              <a:ea typeface="ＭＳ Ｐゴシック"/>
              <a:cs typeface="ＭＳ Ｐゴシック"/>
            </a:rPr>
            <a:t>ile</a:t>
          </a:r>
          <a:r>
            <a:rPr lang="tr-TR" sz="1200" b="1" i="0" kern="1200" dirty="0">
              <a:solidFill>
                <a:srgbClr val="002060"/>
              </a:solidFill>
              <a:latin typeface="Calibri  "/>
              <a:ea typeface="ＭＳ Ｐゴシック"/>
              <a:cs typeface="ＭＳ Ｐゴシック"/>
            </a:rPr>
            <a:t> markalaşma </a:t>
          </a:r>
          <a:endParaRPr lang="tr-TR" sz="1200" b="1" i="0" kern="1200" dirty="0">
            <a:solidFill>
              <a:srgbClr val="002060"/>
            </a:solidFill>
            <a:latin typeface="Calibri  "/>
          </a:endParaRPr>
        </a:p>
      </dsp:txBody>
      <dsp:txXfrm>
        <a:off x="1051360" y="2551886"/>
        <a:ext cx="1344314" cy="1042131"/>
      </dsp:txXfrm>
    </dsp:sp>
    <dsp:sp modelId="{29E5FA6C-DD41-45BA-91A8-F89455B52EF1}">
      <dsp:nvSpPr>
        <dsp:cNvPr id="0" name=""/>
        <dsp:cNvSpPr/>
      </dsp:nvSpPr>
      <dsp:spPr>
        <a:xfrm>
          <a:off x="2858948" y="1435292"/>
          <a:ext cx="271170" cy="27117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D2076-2998-4E0F-8E63-0EC926F161AD}">
      <dsp:nvSpPr>
        <dsp:cNvPr id="0" name=""/>
        <dsp:cNvSpPr/>
      </dsp:nvSpPr>
      <dsp:spPr>
        <a:xfrm>
          <a:off x="2923229" y="1764455"/>
          <a:ext cx="1521025" cy="114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88" tIns="0" rIns="0" bIns="0" numCol="1" spcCol="1270" anchor="t" anchorCtr="0">
          <a:noAutofit/>
        </a:bodyPr>
        <a:lstStyle/>
        <a:p>
          <a:pPr marL="0" lvl="0" indent="0" algn="l" defTabSz="533400">
            <a:lnSpc>
              <a:spcPct val="90000"/>
            </a:lnSpc>
            <a:spcBef>
              <a:spcPct val="0"/>
            </a:spcBef>
            <a:spcAft>
              <a:spcPct val="35000"/>
            </a:spcAft>
            <a:buNone/>
          </a:pPr>
          <a:r>
            <a:rPr lang="tr-TR" sz="1200" b="1" i="0" kern="1200" dirty="0">
              <a:solidFill>
                <a:srgbClr val="002060"/>
              </a:solidFill>
              <a:latin typeface="Calibri  "/>
              <a:ea typeface="ＭＳ Ｐゴシック"/>
              <a:cs typeface="ＭＳ Ｐゴシック"/>
            </a:rPr>
            <a:t>Bölgesel </a:t>
          </a:r>
          <a:r>
            <a:rPr lang="tr-TR" sz="1200" b="1" i="0" kern="1200" dirty="0">
              <a:solidFill>
                <a:srgbClr val="002060"/>
              </a:solidFill>
              <a:latin typeface="+mn-lt"/>
              <a:ea typeface="ＭＳ Ｐゴシック"/>
              <a:cs typeface="ＭＳ Ｐゴシック"/>
            </a:rPr>
            <a:t>markalardan</a:t>
          </a:r>
          <a:r>
            <a:rPr lang="tr-TR" sz="1200" b="1" i="0" kern="1200" dirty="0">
              <a:solidFill>
                <a:srgbClr val="002060"/>
              </a:solidFill>
              <a:latin typeface="Calibri  "/>
              <a:ea typeface="ＭＳ Ｐゴシック"/>
              <a:cs typeface="ＭＳ Ｐゴシック"/>
            </a:rPr>
            <a:t> küresel markalara geçiş</a:t>
          </a:r>
          <a:endParaRPr lang="tr-TR" sz="1200" b="1" i="0" kern="1200" dirty="0">
            <a:solidFill>
              <a:srgbClr val="002060"/>
            </a:solidFill>
            <a:latin typeface="Calibri  "/>
          </a:endParaRPr>
        </a:p>
      </dsp:txBody>
      <dsp:txXfrm>
        <a:off x="2923229" y="1764455"/>
        <a:ext cx="1521025" cy="1143824"/>
      </dsp:txXfrm>
    </dsp:sp>
    <dsp:sp modelId="{C8C75D80-98C0-4E95-85E5-8489E645EA57}">
      <dsp:nvSpPr>
        <dsp:cNvPr id="0" name=""/>
        <dsp:cNvSpPr/>
      </dsp:nvSpPr>
      <dsp:spPr>
        <a:xfrm>
          <a:off x="4667587" y="899895"/>
          <a:ext cx="375023" cy="37502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20091-C2FD-445C-990F-9AB242D05D84}">
      <dsp:nvSpPr>
        <dsp:cNvPr id="0" name=""/>
        <dsp:cNvSpPr/>
      </dsp:nvSpPr>
      <dsp:spPr>
        <a:xfrm>
          <a:off x="4756802" y="1538118"/>
          <a:ext cx="1384701" cy="151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17" tIns="0" rIns="0" bIns="0" numCol="1" spcCol="1270" anchor="t" anchorCtr="0">
          <a:noAutofit/>
        </a:bodyPr>
        <a:lstStyle/>
        <a:p>
          <a:pPr marL="0" lvl="0" indent="0" algn="l" defTabSz="533400">
            <a:lnSpc>
              <a:spcPct val="90000"/>
            </a:lnSpc>
            <a:spcBef>
              <a:spcPct val="0"/>
            </a:spcBef>
            <a:spcAft>
              <a:spcPct val="35000"/>
            </a:spcAft>
            <a:buNone/>
          </a:pPr>
          <a:r>
            <a:rPr lang="tr-TR" sz="1200" b="1" i="0" kern="1200" dirty="0">
              <a:solidFill>
                <a:srgbClr val="002060"/>
              </a:solidFill>
              <a:latin typeface="Calibri  "/>
              <a:ea typeface="ＭＳ Ｐゴシック"/>
              <a:cs typeface="ＭＳ Ｐゴシック"/>
            </a:rPr>
            <a:t>İnsan kaynağı </a:t>
          </a:r>
          <a:r>
            <a:rPr lang="tr-TR" sz="1200" b="1" i="0" kern="1200" dirty="0">
              <a:solidFill>
                <a:srgbClr val="002060"/>
              </a:solidFill>
              <a:latin typeface="+mn-lt"/>
              <a:ea typeface="ＭＳ Ｐゴシック"/>
              <a:cs typeface="ＭＳ Ｐゴシック"/>
            </a:rPr>
            <a:t>altyapısına</a:t>
          </a:r>
          <a:r>
            <a:rPr lang="tr-TR" sz="1200" b="1" i="0" kern="1200" dirty="0">
              <a:solidFill>
                <a:srgbClr val="002060"/>
              </a:solidFill>
              <a:latin typeface="Calibri  "/>
              <a:ea typeface="ＭＳ Ｐゴシック"/>
              <a:cs typeface="ＭＳ Ｐゴシック"/>
            </a:rPr>
            <a:t> yatırım</a:t>
          </a:r>
          <a:endParaRPr lang="tr-TR" sz="1200" b="1" i="0" kern="1200" dirty="0">
            <a:solidFill>
              <a:srgbClr val="002060"/>
            </a:solidFill>
            <a:latin typeface="Calibri  "/>
          </a:endParaRPr>
        </a:p>
      </dsp:txBody>
      <dsp:txXfrm>
        <a:off x="4756802" y="1538118"/>
        <a:ext cx="1384701" cy="15198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30F2C-2F29-4F97-9715-8801774EC658}">
      <dsp:nvSpPr>
        <dsp:cNvPr id="0" name=""/>
        <dsp:cNvSpPr/>
      </dsp:nvSpPr>
      <dsp:spPr>
        <a:xfrm>
          <a:off x="2004472" y="168191"/>
          <a:ext cx="3526258" cy="1101955"/>
        </a:xfrm>
        <a:prstGeom prst="rect">
          <a:avLst/>
        </a:prstGeom>
        <a:solidFill>
          <a:srgbClr val="FFFFFF">
            <a:alpha val="40000"/>
            <a:hueOff val="0"/>
            <a:satOff val="0"/>
            <a:lumOff val="0"/>
            <a:alphaOff val="0"/>
          </a:srgbClr>
        </a:solidFill>
        <a:ln w="9525" cap="rnd" cmpd="sng" algn="ctr">
          <a:solidFill>
            <a:srgbClr val="AC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391"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latin typeface="Century Gothic" panose="020F0302020204030204"/>
              <a:ea typeface="+mn-ea"/>
              <a:cs typeface="+mn-cs"/>
            </a:rPr>
            <a:t>Ulaştırma </a:t>
          </a:r>
        </a:p>
        <a:p>
          <a:pPr marL="114300" lvl="1" indent="-114300" algn="l" defTabSz="533400">
            <a:lnSpc>
              <a:spcPct val="90000"/>
            </a:lnSpc>
            <a:spcBef>
              <a:spcPct val="0"/>
            </a:spcBef>
            <a:spcAft>
              <a:spcPct val="15000"/>
            </a:spcAft>
            <a:buChar char="•"/>
          </a:pPr>
          <a:r>
            <a:rPr lang="tr-TR" sz="1200" b="1" kern="1200" dirty="0">
              <a:solidFill>
                <a:srgbClr val="000000"/>
              </a:solidFill>
              <a:latin typeface="Century Gothic" panose="020F0302020204030204"/>
              <a:ea typeface="+mn-ea"/>
              <a:cs typeface="+mn-cs"/>
            </a:rPr>
            <a:t>Yolcu Taşımacılığı</a:t>
          </a:r>
        </a:p>
        <a:p>
          <a:pPr marL="114300" lvl="1" indent="-114300" algn="l" defTabSz="533400">
            <a:lnSpc>
              <a:spcPct val="90000"/>
            </a:lnSpc>
            <a:spcBef>
              <a:spcPct val="0"/>
            </a:spcBef>
            <a:spcAft>
              <a:spcPct val="15000"/>
            </a:spcAft>
            <a:buChar char="•"/>
          </a:pPr>
          <a:r>
            <a:rPr lang="tr-TR" sz="1200" b="1" kern="1200" dirty="0">
              <a:solidFill>
                <a:srgbClr val="000000"/>
              </a:solidFill>
              <a:latin typeface="Century Gothic" panose="020F0302020204030204"/>
              <a:ea typeface="+mn-ea"/>
              <a:cs typeface="+mn-cs"/>
            </a:rPr>
            <a:t>Lojistik</a:t>
          </a:r>
        </a:p>
        <a:p>
          <a:pPr marL="114300" lvl="1" indent="-114300" algn="l" defTabSz="533400">
            <a:lnSpc>
              <a:spcPct val="90000"/>
            </a:lnSpc>
            <a:spcBef>
              <a:spcPct val="0"/>
            </a:spcBef>
            <a:spcAft>
              <a:spcPct val="15000"/>
            </a:spcAft>
            <a:buChar char="•"/>
          </a:pPr>
          <a:r>
            <a:rPr lang="tr-TR" sz="1200" b="1" kern="1200" dirty="0">
              <a:solidFill>
                <a:srgbClr val="000000"/>
              </a:solidFill>
              <a:latin typeface="Century Gothic" panose="020F0302020204030204"/>
              <a:ea typeface="+mn-ea"/>
              <a:cs typeface="+mn-cs"/>
            </a:rPr>
            <a:t>Alt Yapı Hizmetleri</a:t>
          </a:r>
        </a:p>
      </dsp:txBody>
      <dsp:txXfrm>
        <a:off x="2004472" y="168191"/>
        <a:ext cx="3526258" cy="1101955"/>
      </dsp:txXfrm>
    </dsp:sp>
    <dsp:sp modelId="{D6A5762E-822C-424F-8BEC-E09726718D43}">
      <dsp:nvSpPr>
        <dsp:cNvPr id="0" name=""/>
        <dsp:cNvSpPr/>
      </dsp:nvSpPr>
      <dsp:spPr>
        <a:xfrm>
          <a:off x="1857544" y="9019"/>
          <a:ext cx="771369" cy="1157053"/>
        </a:xfrm>
        <a:prstGeom prst="rect">
          <a:avLst/>
        </a:prstGeom>
        <a:solidFill>
          <a:srgbClr val="C3A572">
            <a:lumMod val="75000"/>
          </a:srgbClr>
        </a:solidFill>
        <a:ln w="19050" cap="rnd"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C61613E-8138-4C62-9993-5B3E23E3C6CA}">
      <dsp:nvSpPr>
        <dsp:cNvPr id="0" name=""/>
        <dsp:cNvSpPr/>
      </dsp:nvSpPr>
      <dsp:spPr>
        <a:xfrm>
          <a:off x="5810668" y="168191"/>
          <a:ext cx="3526258" cy="1101955"/>
        </a:xfrm>
        <a:prstGeom prst="rect">
          <a:avLst/>
        </a:prstGeom>
        <a:solidFill>
          <a:srgbClr val="FFFFFF">
            <a:alpha val="40000"/>
            <a:hueOff val="0"/>
            <a:satOff val="0"/>
            <a:lumOff val="0"/>
            <a:alphaOff val="0"/>
          </a:srgbClr>
        </a:solidFill>
        <a:ln w="9525" cap="rnd" cmpd="sng" algn="ctr">
          <a:solidFill>
            <a:srgbClr val="AC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391"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latin typeface="Century Gothic" panose="020F0302020204030204"/>
              <a:ea typeface="+mn-ea"/>
              <a:cs typeface="+mn-cs"/>
            </a:rPr>
            <a:t>Sağlık Turizmi</a:t>
          </a:r>
        </a:p>
      </dsp:txBody>
      <dsp:txXfrm>
        <a:off x="5810668" y="168191"/>
        <a:ext cx="3526258" cy="1101955"/>
      </dsp:txXfrm>
    </dsp:sp>
    <dsp:sp modelId="{DA9B7244-FB18-4874-B217-10AF340EF5F1}">
      <dsp:nvSpPr>
        <dsp:cNvPr id="0" name=""/>
        <dsp:cNvSpPr/>
      </dsp:nvSpPr>
      <dsp:spPr>
        <a:xfrm>
          <a:off x="5663741" y="9019"/>
          <a:ext cx="771369" cy="1157053"/>
        </a:xfrm>
        <a:prstGeom prst="rect">
          <a:avLst/>
        </a:prstGeom>
        <a:solidFill>
          <a:srgbClr val="EF7A24">
            <a:lumMod val="40000"/>
            <a:lumOff val="60000"/>
          </a:srgbClr>
        </a:solidFill>
        <a:ln w="19050" cap="rnd"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67D20D7-F8D2-4478-9BD4-70FDB871467E}">
      <dsp:nvSpPr>
        <dsp:cNvPr id="0" name=""/>
        <dsp:cNvSpPr/>
      </dsp:nvSpPr>
      <dsp:spPr>
        <a:xfrm>
          <a:off x="2004472" y="1555431"/>
          <a:ext cx="3526258" cy="1101955"/>
        </a:xfrm>
        <a:prstGeom prst="rect">
          <a:avLst/>
        </a:prstGeom>
        <a:solidFill>
          <a:srgbClr val="FFFFFF">
            <a:alpha val="40000"/>
            <a:hueOff val="0"/>
            <a:satOff val="0"/>
            <a:lumOff val="0"/>
            <a:alphaOff val="0"/>
          </a:srgbClr>
        </a:solidFill>
        <a:ln w="9525" cap="rnd" cmpd="sng" algn="ctr">
          <a:solidFill>
            <a:srgbClr val="AC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391"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latin typeface="Century Gothic" panose="020F0302020204030204"/>
              <a:ea typeface="+mn-ea"/>
              <a:cs typeface="+mn-cs"/>
            </a:rPr>
            <a:t>Eğitim</a:t>
          </a:r>
        </a:p>
      </dsp:txBody>
      <dsp:txXfrm>
        <a:off x="2004472" y="1555431"/>
        <a:ext cx="3526258" cy="1101955"/>
      </dsp:txXfrm>
    </dsp:sp>
    <dsp:sp modelId="{0ACCD1E3-823C-423F-A407-F795923FCF00}">
      <dsp:nvSpPr>
        <dsp:cNvPr id="0" name=""/>
        <dsp:cNvSpPr/>
      </dsp:nvSpPr>
      <dsp:spPr>
        <a:xfrm>
          <a:off x="1857544" y="1396259"/>
          <a:ext cx="771369" cy="1157053"/>
        </a:xfrm>
        <a:prstGeom prst="rect">
          <a:avLst/>
        </a:prstGeom>
        <a:solidFill>
          <a:srgbClr val="7030A0"/>
        </a:solidFill>
        <a:ln w="19050" cap="rnd"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DD6C157-8674-4CF2-802D-345EE39FFB6C}">
      <dsp:nvSpPr>
        <dsp:cNvPr id="0" name=""/>
        <dsp:cNvSpPr/>
      </dsp:nvSpPr>
      <dsp:spPr>
        <a:xfrm>
          <a:off x="5810668" y="1555431"/>
          <a:ext cx="3526258" cy="1101955"/>
        </a:xfrm>
        <a:prstGeom prst="rect">
          <a:avLst/>
        </a:prstGeom>
        <a:solidFill>
          <a:srgbClr val="FFFFFF">
            <a:alpha val="40000"/>
            <a:hueOff val="0"/>
            <a:satOff val="0"/>
            <a:lumOff val="0"/>
            <a:alphaOff val="0"/>
          </a:srgbClr>
        </a:solidFill>
        <a:ln w="9525" cap="rnd" cmpd="sng" algn="ctr">
          <a:solidFill>
            <a:srgbClr val="AC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391"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latin typeface="Century Gothic" panose="020F0302020204030204"/>
              <a:ea typeface="+mn-ea"/>
              <a:cs typeface="+mn-cs"/>
            </a:rPr>
            <a:t>Film</a:t>
          </a:r>
        </a:p>
      </dsp:txBody>
      <dsp:txXfrm>
        <a:off x="5810668" y="1555431"/>
        <a:ext cx="3526258" cy="1101955"/>
      </dsp:txXfrm>
    </dsp:sp>
    <dsp:sp modelId="{4C08FF85-B0BD-4FF0-863C-0FCF99EE0047}">
      <dsp:nvSpPr>
        <dsp:cNvPr id="0" name=""/>
        <dsp:cNvSpPr/>
      </dsp:nvSpPr>
      <dsp:spPr>
        <a:xfrm>
          <a:off x="5663741" y="1396259"/>
          <a:ext cx="771369" cy="1157053"/>
        </a:xfrm>
        <a:prstGeom prst="rect">
          <a:avLst/>
        </a:prstGeom>
        <a:solidFill>
          <a:srgbClr val="AC0000"/>
        </a:solidFill>
        <a:ln w="19050" cap="rnd"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3D792A2-D932-4E0C-8CA4-18241B6FBAE6}">
      <dsp:nvSpPr>
        <dsp:cNvPr id="0" name=""/>
        <dsp:cNvSpPr/>
      </dsp:nvSpPr>
      <dsp:spPr>
        <a:xfrm>
          <a:off x="2004472" y="2942671"/>
          <a:ext cx="3526258" cy="1101955"/>
        </a:xfrm>
        <a:prstGeom prst="rect">
          <a:avLst/>
        </a:prstGeom>
        <a:solidFill>
          <a:srgbClr val="FFFFFF">
            <a:alpha val="40000"/>
            <a:hueOff val="0"/>
            <a:satOff val="0"/>
            <a:lumOff val="0"/>
            <a:alphaOff val="0"/>
          </a:srgbClr>
        </a:solidFill>
        <a:ln w="9525" cap="rnd" cmpd="sng" algn="ctr">
          <a:solidFill>
            <a:srgbClr val="AC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391"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latin typeface="Century Gothic" panose="020F0302020204030204"/>
              <a:ea typeface="+mn-ea"/>
              <a:cs typeface="+mn-cs"/>
            </a:rPr>
            <a:t>Gastronomi</a:t>
          </a:r>
        </a:p>
      </dsp:txBody>
      <dsp:txXfrm>
        <a:off x="2004472" y="2942671"/>
        <a:ext cx="3526258" cy="1101955"/>
      </dsp:txXfrm>
    </dsp:sp>
    <dsp:sp modelId="{889166E5-63E1-4475-B1C5-E0D94595FA00}">
      <dsp:nvSpPr>
        <dsp:cNvPr id="0" name=""/>
        <dsp:cNvSpPr/>
      </dsp:nvSpPr>
      <dsp:spPr>
        <a:xfrm>
          <a:off x="1857544" y="2783499"/>
          <a:ext cx="771369" cy="1157053"/>
        </a:xfrm>
        <a:prstGeom prst="rect">
          <a:avLst/>
        </a:prstGeom>
        <a:solidFill>
          <a:srgbClr val="C4E46E">
            <a:lumMod val="50000"/>
          </a:srgbClr>
        </a:solidFill>
        <a:ln w="19050" cap="rnd"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1757723-C411-439D-817E-21C3CBB56522}">
      <dsp:nvSpPr>
        <dsp:cNvPr id="0" name=""/>
        <dsp:cNvSpPr/>
      </dsp:nvSpPr>
      <dsp:spPr>
        <a:xfrm>
          <a:off x="5810668" y="2942671"/>
          <a:ext cx="3526258" cy="1101955"/>
        </a:xfrm>
        <a:prstGeom prst="rect">
          <a:avLst/>
        </a:prstGeom>
        <a:solidFill>
          <a:srgbClr val="FFFFFF">
            <a:alpha val="40000"/>
            <a:hueOff val="0"/>
            <a:satOff val="0"/>
            <a:lumOff val="0"/>
            <a:alphaOff val="0"/>
          </a:srgbClr>
        </a:solidFill>
        <a:ln w="9525" cap="rnd" cmpd="sng" algn="ctr">
          <a:solidFill>
            <a:srgbClr val="AC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391"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solidFill>
                <a:srgbClr val="000000"/>
              </a:solidFill>
              <a:latin typeface="Century Gothic" panose="020F0302020204030204"/>
              <a:ea typeface="+mn-ea"/>
              <a:cs typeface="+mn-cs"/>
            </a:rPr>
            <a:t>Konaklama</a:t>
          </a:r>
        </a:p>
      </dsp:txBody>
      <dsp:txXfrm>
        <a:off x="5810668" y="2942671"/>
        <a:ext cx="3526258" cy="1101955"/>
      </dsp:txXfrm>
    </dsp:sp>
    <dsp:sp modelId="{A45EA80C-D7C6-4F66-8941-606A98299D95}">
      <dsp:nvSpPr>
        <dsp:cNvPr id="0" name=""/>
        <dsp:cNvSpPr/>
      </dsp:nvSpPr>
      <dsp:spPr>
        <a:xfrm>
          <a:off x="5663741" y="2783499"/>
          <a:ext cx="771369" cy="115705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EF11A-3876-472E-8250-85CC02F1F450}">
      <dsp:nvSpPr>
        <dsp:cNvPr id="0" name=""/>
        <dsp:cNvSpPr/>
      </dsp:nvSpPr>
      <dsp:spPr>
        <a:xfrm>
          <a:off x="0" y="0"/>
          <a:ext cx="10025856" cy="153828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accent4">
                  <a:lumMod val="75000"/>
                </a:schemeClr>
              </a:solidFill>
            </a:rPr>
            <a:t>Program Kapsamına Alınma Başvurusu</a:t>
          </a:r>
        </a:p>
        <a:p>
          <a:pPr marL="228600" lvl="1" indent="-228600" algn="l" defTabSz="889000">
            <a:lnSpc>
              <a:spcPct val="90000"/>
            </a:lnSpc>
            <a:spcBef>
              <a:spcPct val="0"/>
            </a:spcBef>
            <a:spcAft>
              <a:spcPct val="15000"/>
            </a:spcAft>
            <a:buChar char="•"/>
          </a:pPr>
          <a:r>
            <a:rPr lang="tr-TR" sz="2000" kern="1200" dirty="0">
              <a:solidFill>
                <a:srgbClr val="000000"/>
              </a:solidFill>
            </a:rPr>
            <a:t>Bakanlığımızca başvurunun incelenmesi</a:t>
          </a:r>
        </a:p>
        <a:p>
          <a:pPr marL="228600" lvl="1" indent="-228600" algn="l" defTabSz="889000">
            <a:lnSpc>
              <a:spcPct val="90000"/>
            </a:lnSpc>
            <a:spcBef>
              <a:spcPct val="0"/>
            </a:spcBef>
            <a:spcAft>
              <a:spcPct val="15000"/>
            </a:spcAft>
            <a:buChar char="•"/>
          </a:pPr>
          <a:r>
            <a:rPr lang="tr-TR" sz="2000" kern="1200" dirty="0">
              <a:solidFill>
                <a:srgbClr val="000000"/>
              </a:solidFill>
            </a:rPr>
            <a:t>Ön inceleme çalışması için Yönetim Danışmanlığı firmasının atanması</a:t>
          </a:r>
        </a:p>
      </dsp:txBody>
      <dsp:txXfrm>
        <a:off x="45055" y="45055"/>
        <a:ext cx="8365923" cy="1448177"/>
      </dsp:txXfrm>
    </dsp:sp>
    <dsp:sp modelId="{75916E70-CC72-4598-ABE7-130BBF247F9E}">
      <dsp:nvSpPr>
        <dsp:cNvPr id="0" name=""/>
        <dsp:cNvSpPr/>
      </dsp:nvSpPr>
      <dsp:spPr>
        <a:xfrm>
          <a:off x="884634" y="1794668"/>
          <a:ext cx="10025856" cy="153828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accent4">
                  <a:lumMod val="75000"/>
                </a:schemeClr>
              </a:solidFill>
            </a:rPr>
            <a:t>Ön İnceleme Çalışması</a:t>
          </a:r>
        </a:p>
        <a:p>
          <a:pPr marL="228600" lvl="1" indent="-228600" algn="l" defTabSz="889000">
            <a:lnSpc>
              <a:spcPct val="90000"/>
            </a:lnSpc>
            <a:spcBef>
              <a:spcPct val="0"/>
            </a:spcBef>
            <a:spcAft>
              <a:spcPct val="15000"/>
            </a:spcAft>
            <a:buChar char="•"/>
          </a:pPr>
          <a:r>
            <a:rPr lang="tr-TR" sz="2000" kern="1200" dirty="0">
              <a:solidFill>
                <a:srgbClr val="000000"/>
              </a:solidFill>
            </a:rPr>
            <a:t>Ön inceleme ziyaretinin gerçekleştirilmesi</a:t>
          </a:r>
        </a:p>
        <a:p>
          <a:pPr marL="228600" lvl="1" indent="-228600" algn="l" defTabSz="889000">
            <a:lnSpc>
              <a:spcPct val="90000"/>
            </a:lnSpc>
            <a:spcBef>
              <a:spcPct val="0"/>
            </a:spcBef>
            <a:spcAft>
              <a:spcPct val="15000"/>
            </a:spcAft>
            <a:buChar char="•"/>
          </a:pPr>
          <a:r>
            <a:rPr lang="tr-TR" sz="2000" kern="1200" dirty="0">
              <a:solidFill>
                <a:srgbClr val="000000"/>
              </a:solidFill>
            </a:rPr>
            <a:t>İnceleme raporunun Bakanlığımıza iletilmesi</a:t>
          </a:r>
        </a:p>
      </dsp:txBody>
      <dsp:txXfrm>
        <a:off x="929689" y="1839723"/>
        <a:ext cx="8051225" cy="1448177"/>
      </dsp:txXfrm>
    </dsp:sp>
    <dsp:sp modelId="{0A802B90-A053-44D1-B084-DB3B5DAE2813}">
      <dsp:nvSpPr>
        <dsp:cNvPr id="0" name=""/>
        <dsp:cNvSpPr/>
      </dsp:nvSpPr>
      <dsp:spPr>
        <a:xfrm>
          <a:off x="1769268" y="3589337"/>
          <a:ext cx="10025856" cy="153828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accent4">
                  <a:lumMod val="75000"/>
                </a:schemeClr>
              </a:solidFill>
            </a:rPr>
            <a:t>Değerlendirme</a:t>
          </a:r>
          <a:endParaRPr lang="tr-TR" sz="3000" kern="1200" dirty="0">
            <a:solidFill>
              <a:schemeClr val="accent4">
                <a:lumMod val="75000"/>
              </a:schemeClr>
            </a:solidFill>
          </a:endParaRPr>
        </a:p>
        <a:p>
          <a:pPr marL="228600" lvl="1" indent="-228600" algn="l" defTabSz="889000">
            <a:lnSpc>
              <a:spcPct val="90000"/>
            </a:lnSpc>
            <a:spcBef>
              <a:spcPct val="0"/>
            </a:spcBef>
            <a:spcAft>
              <a:spcPct val="15000"/>
            </a:spcAft>
            <a:buChar char="•"/>
          </a:pPr>
          <a:r>
            <a:rPr lang="tr-TR" sz="2000" kern="1200" dirty="0">
              <a:solidFill>
                <a:srgbClr val="000000"/>
              </a:solidFill>
            </a:rPr>
            <a:t>Raporun Bakanlığımızca puanlandırılması ve değerlendirilmesi</a:t>
          </a:r>
        </a:p>
      </dsp:txBody>
      <dsp:txXfrm>
        <a:off x="1814323" y="3634392"/>
        <a:ext cx="8051224" cy="1448177"/>
      </dsp:txXfrm>
    </dsp:sp>
    <dsp:sp modelId="{50D662A1-0F3C-4A2A-ABB7-70282237495F}">
      <dsp:nvSpPr>
        <dsp:cNvPr id="0" name=""/>
        <dsp:cNvSpPr/>
      </dsp:nvSpPr>
      <dsp:spPr>
        <a:xfrm>
          <a:off x="9025969" y="1166534"/>
          <a:ext cx="999886" cy="99988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dirty="0"/>
        </a:p>
      </dsp:txBody>
      <dsp:txXfrm>
        <a:off x="9250943" y="1166534"/>
        <a:ext cx="549938" cy="752414"/>
      </dsp:txXfrm>
    </dsp:sp>
    <dsp:sp modelId="{695FD059-0262-4E62-8470-7122F6783BC8}">
      <dsp:nvSpPr>
        <dsp:cNvPr id="0" name=""/>
        <dsp:cNvSpPr/>
      </dsp:nvSpPr>
      <dsp:spPr>
        <a:xfrm>
          <a:off x="9910603" y="2950948"/>
          <a:ext cx="999886" cy="99988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dirty="0"/>
        </a:p>
      </dsp:txBody>
      <dsp:txXfrm>
        <a:off x="10135577" y="2950948"/>
        <a:ext cx="549938" cy="752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A5AF7-199D-479C-A943-F9920949AA39}">
      <dsp:nvSpPr>
        <dsp:cNvPr id="0" name=""/>
        <dsp:cNvSpPr/>
      </dsp:nvSpPr>
      <dsp:spPr>
        <a:xfrm>
          <a:off x="2639699" y="0"/>
          <a:ext cx="5366830" cy="536683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91677-CE7A-4EE4-91C7-BB859EF13988}">
      <dsp:nvSpPr>
        <dsp:cNvPr id="0" name=""/>
        <dsp:cNvSpPr/>
      </dsp:nvSpPr>
      <dsp:spPr>
        <a:xfrm>
          <a:off x="3136257" y="466114"/>
          <a:ext cx="2119645" cy="21805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latin typeface="+mn-lt"/>
            </a:rPr>
            <a:t>Sınır Ötesi Hizmet İhracatı (Mod-1)</a:t>
          </a:r>
        </a:p>
        <a:p>
          <a:pPr marL="0" lvl="0" indent="0" algn="ctr" defTabSz="800100">
            <a:lnSpc>
              <a:spcPct val="90000"/>
            </a:lnSpc>
            <a:spcBef>
              <a:spcPct val="0"/>
            </a:spcBef>
            <a:spcAft>
              <a:spcPct val="35000"/>
            </a:spcAft>
            <a:buNone/>
          </a:pPr>
          <a:r>
            <a:rPr lang="tr-TR" sz="1400" b="1" kern="1200" dirty="0">
              <a:effectLst>
                <a:outerShdw blurRad="38100" dist="38100" dir="2700000" algn="tl">
                  <a:srgbClr val="000000">
                    <a:alpha val="43137"/>
                  </a:srgbClr>
                </a:outerShdw>
              </a:effectLst>
              <a:latin typeface="+mn-lt"/>
            </a:rPr>
            <a:t> (</a:t>
          </a:r>
          <a:r>
            <a:rPr lang="tr-TR" sz="1400" b="1" i="0" kern="1200" dirty="0">
              <a:latin typeface="+mn-lt"/>
            </a:rPr>
            <a:t>Yurt dışında yerleşik kişi veya kuruluşlara yönelik olarak yurt içinde sağlanan ve yurt dışında faydalanılan hizmet sunumu)</a:t>
          </a:r>
          <a:endParaRPr lang="tr-TR" sz="1400" b="1" kern="1200" dirty="0">
            <a:effectLst>
              <a:outerShdw blurRad="38100" dist="38100" dir="2700000" algn="tl">
                <a:srgbClr val="000000">
                  <a:alpha val="43137"/>
                </a:srgbClr>
              </a:outerShdw>
            </a:effectLst>
            <a:latin typeface="+mn-lt"/>
          </a:endParaRPr>
        </a:p>
      </dsp:txBody>
      <dsp:txXfrm>
        <a:off x="3239730" y="569587"/>
        <a:ext cx="1912699" cy="1973586"/>
      </dsp:txXfrm>
    </dsp:sp>
    <dsp:sp modelId="{0C9C79AC-E85F-49EE-9463-94B942CCC4A7}">
      <dsp:nvSpPr>
        <dsp:cNvPr id="0" name=""/>
        <dsp:cNvSpPr/>
      </dsp:nvSpPr>
      <dsp:spPr>
        <a:xfrm>
          <a:off x="5361860" y="486553"/>
          <a:ext cx="2176576" cy="225477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t>Yurt Dışında Tüketim (Mod-2)</a:t>
          </a:r>
        </a:p>
        <a:p>
          <a:pPr marL="0" lvl="0" indent="0" algn="ctr" defTabSz="800100">
            <a:lnSpc>
              <a:spcPct val="90000"/>
            </a:lnSpc>
            <a:spcBef>
              <a:spcPct val="0"/>
            </a:spcBef>
            <a:spcAft>
              <a:spcPct val="35000"/>
            </a:spcAft>
            <a:buNone/>
          </a:pPr>
          <a:r>
            <a:rPr lang="tr-TR" sz="1400" b="1" kern="1200" dirty="0"/>
            <a:t>(Yurt dışında yerleşik kişi veya kuruluşlara yurt içinde sağlanan ve yurt içinde faydalanılan hizmet sunumu)</a:t>
          </a:r>
        </a:p>
      </dsp:txBody>
      <dsp:txXfrm>
        <a:off x="5468112" y="592805"/>
        <a:ext cx="1964072" cy="2042269"/>
      </dsp:txXfrm>
    </dsp:sp>
    <dsp:sp modelId="{5BA548F4-140D-488D-BA13-A07D0FB3AA37}">
      <dsp:nvSpPr>
        <dsp:cNvPr id="0" name=""/>
        <dsp:cNvSpPr/>
      </dsp:nvSpPr>
      <dsp:spPr>
        <a:xfrm>
          <a:off x="3114761" y="2619830"/>
          <a:ext cx="2162637" cy="238123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rPr>
            <a:t>Yurt Dışında Ticari Varlık (Mod-3)</a:t>
          </a:r>
        </a:p>
        <a:p>
          <a:pPr marL="0" lvl="0" indent="0" algn="ctr" defTabSz="800100">
            <a:lnSpc>
              <a:spcPct val="90000"/>
            </a:lnSpc>
            <a:spcBef>
              <a:spcPct val="0"/>
            </a:spcBef>
            <a:spcAft>
              <a:spcPct val="35000"/>
            </a:spcAft>
            <a:buNone/>
          </a:pPr>
          <a:r>
            <a:rPr lang="tr-TR" sz="1400" b="1" kern="1200" dirty="0">
              <a:effectLst>
                <a:outerShdw blurRad="38100" dist="38100" dir="2700000" algn="tl">
                  <a:srgbClr val="000000">
                    <a:alpha val="43137"/>
                  </a:srgbClr>
                </a:outerShdw>
              </a:effectLst>
            </a:rPr>
            <a:t>(</a:t>
          </a:r>
          <a:r>
            <a:rPr lang="tr-TR" sz="1400" b="1" i="0" kern="1200" dirty="0"/>
            <a:t>Hizmet ihracatçıları tarafından yurt dışında ticari varlık kurulması suretiyle sağlanan hizmet sunumu)</a:t>
          </a:r>
          <a:endParaRPr lang="tr-TR" sz="1400" b="1" kern="1200" dirty="0">
            <a:effectLst>
              <a:outerShdw blurRad="38100" dist="38100" dir="2700000" algn="tl">
                <a:srgbClr val="000000">
                  <a:alpha val="43137"/>
                </a:srgbClr>
              </a:outerShdw>
            </a:effectLst>
          </a:endParaRPr>
        </a:p>
      </dsp:txBody>
      <dsp:txXfrm>
        <a:off x="3220332" y="2725401"/>
        <a:ext cx="1951495" cy="2170094"/>
      </dsp:txXfrm>
    </dsp:sp>
    <dsp:sp modelId="{CCCB8FA1-0D92-48DB-B941-4F0886256B7A}">
      <dsp:nvSpPr>
        <dsp:cNvPr id="0" name=""/>
        <dsp:cNvSpPr/>
      </dsp:nvSpPr>
      <dsp:spPr>
        <a:xfrm>
          <a:off x="5297718" y="2632891"/>
          <a:ext cx="2304860" cy="23551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tr-TR" sz="1750" b="1" kern="1200" dirty="0">
              <a:effectLst>
                <a:outerShdw blurRad="38100" dist="38100" dir="2700000" algn="tl">
                  <a:srgbClr val="000000">
                    <a:alpha val="43137"/>
                  </a:srgbClr>
                </a:outerShdw>
              </a:effectLst>
            </a:rPr>
            <a:t>Gerçek Kişiler Tarafından Gerçekleştirilen Hizmet İhracatı  (Mod-4)                            </a:t>
          </a:r>
          <a:r>
            <a:rPr lang="tr-TR" sz="1400" b="1" kern="1200" dirty="0">
              <a:effectLst>
                <a:outerShdw blurRad="38100" dist="38100" dir="2700000" algn="tl">
                  <a:srgbClr val="000000">
                    <a:alpha val="43137"/>
                  </a:srgbClr>
                </a:outerShdw>
              </a:effectLst>
            </a:rPr>
            <a:t>(</a:t>
          </a:r>
          <a:r>
            <a:rPr lang="tr-TR" sz="1400" b="1" i="0" kern="1200" dirty="0"/>
            <a:t>Yurt içinde yerleşik kişi veya kuruluşlar adına ya da bağımsız olarak gerçek kişiler tarafından yurt dışında sağlanan hizmet sunumu</a:t>
          </a:r>
          <a:r>
            <a:rPr lang="tr-TR" sz="1400" b="0" i="0" kern="1200" dirty="0"/>
            <a:t>)</a:t>
          </a:r>
          <a:endParaRPr lang="tr-TR" sz="1400" b="0" kern="1200" dirty="0">
            <a:effectLst>
              <a:outerShdw blurRad="38100" dist="38100" dir="2700000" algn="tl">
                <a:srgbClr val="000000">
                  <a:alpha val="43137"/>
                </a:srgbClr>
              </a:outerShdw>
            </a:effectLst>
          </a:endParaRPr>
        </a:p>
      </dsp:txBody>
      <dsp:txXfrm>
        <a:off x="5410232" y="2745405"/>
        <a:ext cx="2079832" cy="2130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B0C0-754E-4A71-BABE-1E500A89DBD5}">
      <dsp:nvSpPr>
        <dsp:cNvPr id="0" name=""/>
        <dsp:cNvSpPr/>
      </dsp:nvSpPr>
      <dsp:spPr>
        <a:xfrm>
          <a:off x="0" y="428728"/>
          <a:ext cx="5543673" cy="1216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solidFill>
                <a:srgbClr val="1E315D"/>
              </a:solidFill>
              <a:latin typeface="+mn-lt"/>
              <a:cs typeface="Calibri" panose="020F0502020204030204" pitchFamily="34" charset="0"/>
            </a:rPr>
            <a:t>Temmuz 2021»Münhasıran hizmet ihracatına ilişkin tesis edilmiş Türkiye’de ilk, dünyada sayılı Genel Müdürlük yapılanması</a:t>
          </a:r>
        </a:p>
      </dsp:txBody>
      <dsp:txXfrm>
        <a:off x="59399" y="488127"/>
        <a:ext cx="5424875"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74879-B53F-4B13-992D-747F56AD2B6B}">
      <dsp:nvSpPr>
        <dsp:cNvPr id="0" name=""/>
        <dsp:cNvSpPr/>
      </dsp:nvSpPr>
      <dsp:spPr>
        <a:xfrm>
          <a:off x="1116" y="407360"/>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Lojistik ve Taşımacılık Hizmetleri </a:t>
          </a:r>
        </a:p>
      </dsp:txBody>
      <dsp:txXfrm>
        <a:off x="1116" y="407360"/>
        <a:ext cx="1902899" cy="1141739"/>
      </dsp:txXfrm>
    </dsp:sp>
    <dsp:sp modelId="{048CE1AB-B759-48BF-A021-2F4D90643295}">
      <dsp:nvSpPr>
        <dsp:cNvPr id="0" name=""/>
        <dsp:cNvSpPr/>
      </dsp:nvSpPr>
      <dsp:spPr>
        <a:xfrm>
          <a:off x="2132611" y="393716"/>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Yurtdışı Müteahhitlik ve Teknik Müşavirlik </a:t>
          </a:r>
        </a:p>
      </dsp:txBody>
      <dsp:txXfrm>
        <a:off x="2132611" y="393716"/>
        <a:ext cx="1902899" cy="1141739"/>
      </dsp:txXfrm>
    </dsp:sp>
    <dsp:sp modelId="{9992763E-4C1B-49B7-AC20-79B5DBBDA770}">
      <dsp:nvSpPr>
        <dsp:cNvPr id="0" name=""/>
        <dsp:cNvSpPr/>
      </dsp:nvSpPr>
      <dsp:spPr>
        <a:xfrm>
          <a:off x="4227152" y="396833"/>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Yurtdışı Yatırım, Finans ve Yönetim Danışmanlığı Hizmetleri </a:t>
          </a:r>
        </a:p>
      </dsp:txBody>
      <dsp:txXfrm>
        <a:off x="4227152" y="396833"/>
        <a:ext cx="1902899" cy="1141739"/>
      </dsp:txXfrm>
    </dsp:sp>
    <dsp:sp modelId="{A26AF299-FBFE-4EB1-B29E-B7C266B3FFF1}">
      <dsp:nvSpPr>
        <dsp:cNvPr id="0" name=""/>
        <dsp:cNvSpPr/>
      </dsp:nvSpPr>
      <dsp:spPr>
        <a:xfrm>
          <a:off x="6283082" y="386717"/>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Sağlık ve Seyahat Hizmetleri </a:t>
          </a:r>
        </a:p>
      </dsp:txBody>
      <dsp:txXfrm>
        <a:off x="6283082" y="386717"/>
        <a:ext cx="1902899" cy="1141739"/>
      </dsp:txXfrm>
    </dsp:sp>
    <dsp:sp modelId="{4DB4A5CD-21BF-4DB0-BFDC-7618D6BD77AF}">
      <dsp:nvSpPr>
        <dsp:cNvPr id="0" name=""/>
        <dsp:cNvSpPr/>
      </dsp:nvSpPr>
      <dsp:spPr>
        <a:xfrm>
          <a:off x="8376271" y="416448"/>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Kültürel Hizmetler ve Yaratıcı Endüstriler </a:t>
          </a:r>
        </a:p>
      </dsp:txBody>
      <dsp:txXfrm>
        <a:off x="8376271" y="416448"/>
        <a:ext cx="1902899" cy="1141739"/>
      </dsp:txXfrm>
    </dsp:sp>
    <dsp:sp modelId="{90E73D86-F2C5-401C-B195-C43F88EC1AA1}">
      <dsp:nvSpPr>
        <dsp:cNvPr id="0" name=""/>
        <dsp:cNvSpPr/>
      </dsp:nvSpPr>
      <dsp:spPr>
        <a:xfrm>
          <a:off x="3514" y="1748478"/>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Fuarcılık, Gayrimenkul Hizmetleri ve Uluslararası Etkinlikler </a:t>
          </a:r>
        </a:p>
      </dsp:txBody>
      <dsp:txXfrm>
        <a:off x="3514" y="1748478"/>
        <a:ext cx="1902899" cy="1141739"/>
      </dsp:txXfrm>
    </dsp:sp>
    <dsp:sp modelId="{842A568E-7B85-4E55-B1C8-31F7B8BEC5EC}">
      <dsp:nvSpPr>
        <dsp:cNvPr id="0" name=""/>
        <dsp:cNvSpPr/>
      </dsp:nvSpPr>
      <dsp:spPr>
        <a:xfrm>
          <a:off x="2096703" y="1748478"/>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Eğitim ve Yenilikçi Hizmetler </a:t>
          </a:r>
        </a:p>
      </dsp:txBody>
      <dsp:txXfrm>
        <a:off x="2096703" y="1748478"/>
        <a:ext cx="1902899" cy="1141739"/>
      </dsp:txXfrm>
    </dsp:sp>
    <dsp:sp modelId="{EA9ACF83-5CFC-43DE-A1D1-364A36095553}">
      <dsp:nvSpPr>
        <dsp:cNvPr id="0" name=""/>
        <dsp:cNvSpPr/>
      </dsp:nvSpPr>
      <dsp:spPr>
        <a:xfrm>
          <a:off x="4189893" y="1748478"/>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Bilişim, Yazılım, Dijital ve İletişim Hizmetleri </a:t>
          </a:r>
        </a:p>
      </dsp:txBody>
      <dsp:txXfrm>
        <a:off x="4189893" y="1748478"/>
        <a:ext cx="1902899" cy="1141739"/>
      </dsp:txXfrm>
    </dsp:sp>
    <dsp:sp modelId="{827D15FA-337B-4CD9-AEE1-BD8EB152030D}">
      <dsp:nvSpPr>
        <dsp:cNvPr id="0" name=""/>
        <dsp:cNvSpPr/>
      </dsp:nvSpPr>
      <dsp:spPr>
        <a:xfrm>
          <a:off x="6283082" y="1748478"/>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Mevzuat ve Devlet Yardımları Koordinasyon</a:t>
          </a:r>
        </a:p>
      </dsp:txBody>
      <dsp:txXfrm>
        <a:off x="6283082" y="1748478"/>
        <a:ext cx="1902899" cy="1141739"/>
      </dsp:txXfrm>
    </dsp:sp>
    <dsp:sp modelId="{57852EBF-275E-4B32-8FA7-FF5D133806E5}">
      <dsp:nvSpPr>
        <dsp:cNvPr id="0" name=""/>
        <dsp:cNvSpPr/>
      </dsp:nvSpPr>
      <dsp:spPr>
        <a:xfrm>
          <a:off x="8376271" y="1748478"/>
          <a:ext cx="1902899" cy="1141739"/>
        </a:xfrm>
        <a:prstGeom prst="rect">
          <a:avLst/>
        </a:prstGeom>
        <a:noFill/>
        <a:ln w="12700" cap="flat" cmpd="sng" algn="ctr">
          <a:solidFill>
            <a:srgbClr val="1E31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1E315D"/>
              </a:solidFill>
            </a:rPr>
            <a:t>İstatistik ve Kurumsal İlişkiler </a:t>
          </a:r>
        </a:p>
      </dsp:txBody>
      <dsp:txXfrm>
        <a:off x="8376271" y="1748478"/>
        <a:ext cx="1902899" cy="1141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7CCBB-1182-4E8D-B98C-3423957416FB}">
      <dsp:nvSpPr>
        <dsp:cNvPr id="0" name=""/>
        <dsp:cNvSpPr/>
      </dsp:nvSpPr>
      <dsp:spPr>
        <a:xfrm>
          <a:off x="1" y="0"/>
          <a:ext cx="5229002" cy="312151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4F9A6-F91D-4706-99BA-FEBA4328D885}">
      <dsp:nvSpPr>
        <dsp:cNvPr id="0" name=""/>
        <dsp:cNvSpPr/>
      </dsp:nvSpPr>
      <dsp:spPr>
        <a:xfrm>
          <a:off x="81454" y="973474"/>
          <a:ext cx="1568701" cy="12486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tr-TR" sz="1300" kern="1200" dirty="0">
              <a:latin typeface="Calibri" panose="020F0502020204030204" pitchFamily="34" charset="0"/>
              <a:cs typeface="Calibri" panose="020F0502020204030204" pitchFamily="34" charset="0"/>
            </a:rPr>
            <a:t>Dünya hizmet ihracatından alınan payın arttırılması</a:t>
          </a:r>
        </a:p>
      </dsp:txBody>
      <dsp:txXfrm>
        <a:off x="142406" y="1034426"/>
        <a:ext cx="1446797" cy="1126700"/>
      </dsp:txXfrm>
    </dsp:sp>
    <dsp:sp modelId="{83921CC4-A989-42AE-A3C1-05576700D761}">
      <dsp:nvSpPr>
        <dsp:cNvPr id="0" name=""/>
        <dsp:cNvSpPr/>
      </dsp:nvSpPr>
      <dsp:spPr>
        <a:xfrm>
          <a:off x="1830151" y="936453"/>
          <a:ext cx="1568701" cy="12486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tr-TR" sz="1300" kern="1200" dirty="0"/>
            <a:t>Ülkemiz hizmet ihracatındaki artışın sürdürülebilir olması</a:t>
          </a:r>
        </a:p>
      </dsp:txBody>
      <dsp:txXfrm>
        <a:off x="1891103" y="997405"/>
        <a:ext cx="1446797" cy="1126700"/>
      </dsp:txXfrm>
    </dsp:sp>
    <dsp:sp modelId="{060321F1-0503-428A-8507-C0EFA2FA178B}">
      <dsp:nvSpPr>
        <dsp:cNvPr id="0" name=""/>
        <dsp:cNvSpPr/>
      </dsp:nvSpPr>
      <dsp:spPr>
        <a:xfrm>
          <a:off x="3483109" y="936453"/>
          <a:ext cx="1568701" cy="12486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tr-TR" sz="1300" kern="1200" dirty="0">
              <a:latin typeface="Calibri" panose="020F0502020204030204" pitchFamily="34" charset="0"/>
              <a:cs typeface="Calibri" panose="020F0502020204030204" pitchFamily="34" charset="0"/>
            </a:rPr>
            <a:t>Cari açığın hizmet ihracatındaki artış yoluyla dengelenmesi</a:t>
          </a:r>
        </a:p>
      </dsp:txBody>
      <dsp:txXfrm>
        <a:off x="3544061" y="997405"/>
        <a:ext cx="1446797" cy="1126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78E02-C4EE-4507-AC6B-0B00DC37C593}">
      <dsp:nvSpPr>
        <dsp:cNvPr id="0" name=""/>
        <dsp:cNvSpPr/>
      </dsp:nvSpPr>
      <dsp:spPr>
        <a:xfrm>
          <a:off x="0" y="340172"/>
          <a:ext cx="6145822" cy="5544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3AAA497-39AB-44C2-8652-D7FAA9FF7C70}">
      <dsp:nvSpPr>
        <dsp:cNvPr id="0" name=""/>
        <dsp:cNvSpPr/>
      </dsp:nvSpPr>
      <dsp:spPr>
        <a:xfrm>
          <a:off x="307291" y="15452"/>
          <a:ext cx="4302075" cy="6494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608" tIns="0" rIns="162608" bIns="0" numCol="1" spcCol="1270" anchor="ctr" anchorCtr="0">
          <a:noAutofit/>
        </a:bodyPr>
        <a:lstStyle/>
        <a:p>
          <a:pPr marL="0" lvl="0" indent="0" algn="just" defTabSz="622300" rtl="0">
            <a:lnSpc>
              <a:spcPct val="90000"/>
            </a:lnSpc>
            <a:spcBef>
              <a:spcPct val="0"/>
            </a:spcBef>
            <a:spcAft>
              <a:spcPct val="35000"/>
            </a:spcAft>
            <a:buNone/>
          </a:pPr>
          <a:r>
            <a:rPr lang="tr-TR" sz="1400" kern="1200" dirty="0">
              <a:latin typeface="Calibri" panose="020F0502020204030204" pitchFamily="34" charset="0"/>
              <a:cs typeface="Calibri" panose="020F0502020204030204" pitchFamily="34" charset="0"/>
            </a:rPr>
            <a:t>5447 sayılı Türkiye Bilişim Sektörünün </a:t>
          </a:r>
          <a:r>
            <a:rPr lang="tr-TR" sz="1400" kern="1200" dirty="0" err="1">
              <a:latin typeface="Calibri" panose="020F0502020204030204" pitchFamily="34" charset="0"/>
              <a:cs typeface="Calibri" panose="020F0502020204030204" pitchFamily="34" charset="0"/>
            </a:rPr>
            <a:t>Uluslararasılaşması</a:t>
          </a:r>
          <a:r>
            <a:rPr lang="tr-TR" sz="1400" kern="1200" dirty="0">
              <a:latin typeface="Calibri" panose="020F0502020204030204" pitchFamily="34" charset="0"/>
              <a:cs typeface="Calibri" panose="020F0502020204030204" pitchFamily="34" charset="0"/>
            </a:rPr>
            <a:t> ve E-</a:t>
          </a:r>
          <a:r>
            <a:rPr lang="tr-TR" sz="1400" kern="1200" dirty="0" err="1">
              <a:latin typeface="Calibri" panose="020F0502020204030204" pitchFamily="34" charset="0"/>
              <a:cs typeface="Calibri" panose="020F0502020204030204" pitchFamily="34" charset="0"/>
            </a:rPr>
            <a:t>Turquality</a:t>
          </a:r>
          <a:r>
            <a:rPr lang="tr-TR" sz="1400" kern="1200" dirty="0">
              <a:latin typeface="Calibri" panose="020F0502020204030204" pitchFamily="34" charset="0"/>
              <a:cs typeface="Calibri" panose="020F0502020204030204" pitchFamily="34" charset="0"/>
            </a:rPr>
            <a:t> (Bilişimin Yıldızları Programı) Hakkında Karar </a:t>
          </a:r>
        </a:p>
      </dsp:txBody>
      <dsp:txXfrm>
        <a:off x="338994" y="47155"/>
        <a:ext cx="4238669" cy="586034"/>
      </dsp:txXfrm>
    </dsp:sp>
    <dsp:sp modelId="{27ECBCBF-C9C4-4737-83A0-81886F78E255}">
      <dsp:nvSpPr>
        <dsp:cNvPr id="0" name=""/>
        <dsp:cNvSpPr/>
      </dsp:nvSpPr>
      <dsp:spPr>
        <a:xfrm>
          <a:off x="0" y="1338092"/>
          <a:ext cx="6145822" cy="5544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5B9D8E8-D14F-48B2-9160-8626AA0FF9DF}">
      <dsp:nvSpPr>
        <dsp:cNvPr id="0" name=""/>
        <dsp:cNvSpPr/>
      </dsp:nvSpPr>
      <dsp:spPr>
        <a:xfrm>
          <a:off x="307291" y="1013372"/>
          <a:ext cx="4302075" cy="649440"/>
        </a:xfrm>
        <a:prstGeom prst="round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608" tIns="0" rIns="162608" bIns="0" numCol="1" spcCol="1270" anchor="ctr" anchorCtr="0">
          <a:noAutofit/>
        </a:bodyPr>
        <a:lstStyle/>
        <a:p>
          <a:pPr marL="0" lvl="0" indent="0" algn="just" defTabSz="622300" rtl="0">
            <a:lnSpc>
              <a:spcPct val="90000"/>
            </a:lnSpc>
            <a:spcBef>
              <a:spcPct val="0"/>
            </a:spcBef>
            <a:spcAft>
              <a:spcPct val="35000"/>
            </a:spcAft>
            <a:buNone/>
          </a:pPr>
          <a:r>
            <a:rPr lang="tr-TR" sz="1400" b="0" kern="1200" dirty="0">
              <a:latin typeface="Calibri" panose="020F0502020204030204" pitchFamily="34" charset="0"/>
              <a:cs typeface="Calibri" panose="020F0502020204030204" pitchFamily="34" charset="0"/>
            </a:rPr>
            <a:t>5448 sayılı Hizmet İhracatının Tanımlanması, Sınıflandırılması ve Desteklenmesi Hakkında Karar*</a:t>
          </a:r>
        </a:p>
      </dsp:txBody>
      <dsp:txXfrm>
        <a:off x="338994" y="1045075"/>
        <a:ext cx="4238669" cy="586034"/>
      </dsp:txXfrm>
    </dsp:sp>
    <dsp:sp modelId="{D9CA7095-D34B-4BE3-991E-1ED6ECB85D21}">
      <dsp:nvSpPr>
        <dsp:cNvPr id="0" name=""/>
        <dsp:cNvSpPr/>
      </dsp:nvSpPr>
      <dsp:spPr>
        <a:xfrm>
          <a:off x="0" y="2336012"/>
          <a:ext cx="6145822" cy="5544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0AD4038-A09A-4358-84C9-5F83E77694E1}">
      <dsp:nvSpPr>
        <dsp:cNvPr id="0" name=""/>
        <dsp:cNvSpPr/>
      </dsp:nvSpPr>
      <dsp:spPr>
        <a:xfrm>
          <a:off x="307291" y="2011292"/>
          <a:ext cx="4302075" cy="6494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608" tIns="0" rIns="162608" bIns="0" numCol="1" spcCol="1270" anchor="ctr" anchorCtr="0">
          <a:noAutofit/>
        </a:bodyPr>
        <a:lstStyle/>
        <a:p>
          <a:pPr marL="0" lvl="0" indent="0" algn="just" defTabSz="622300" rtl="0">
            <a:lnSpc>
              <a:spcPct val="90000"/>
            </a:lnSpc>
            <a:spcBef>
              <a:spcPct val="0"/>
            </a:spcBef>
            <a:spcAft>
              <a:spcPct val="35000"/>
            </a:spcAft>
            <a:buNone/>
          </a:pPr>
          <a:r>
            <a:rPr lang="tr-TR" sz="1400" kern="1200" dirty="0">
              <a:latin typeface="Calibri" panose="020F0502020204030204" pitchFamily="34" charset="0"/>
              <a:cs typeface="Calibri" panose="020F0502020204030204" pitchFamily="34" charset="0"/>
            </a:rPr>
            <a:t>5449 sayılı Yurt Dışı Lojistik Dağıtım Ağlarının Desteklenmesi Hakkında Karar</a:t>
          </a:r>
        </a:p>
      </dsp:txBody>
      <dsp:txXfrm>
        <a:off x="338994" y="2042995"/>
        <a:ext cx="4238669" cy="586034"/>
      </dsp:txXfrm>
    </dsp:sp>
    <dsp:sp modelId="{9F4296B6-A348-473B-95EE-CE7B6472D787}">
      <dsp:nvSpPr>
        <dsp:cNvPr id="0" name=""/>
        <dsp:cNvSpPr/>
      </dsp:nvSpPr>
      <dsp:spPr>
        <a:xfrm>
          <a:off x="0" y="3333932"/>
          <a:ext cx="6145822" cy="5544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601636F-5AC6-4E01-9E81-991E2D30ECAD}">
      <dsp:nvSpPr>
        <dsp:cNvPr id="0" name=""/>
        <dsp:cNvSpPr/>
      </dsp:nvSpPr>
      <dsp:spPr>
        <a:xfrm>
          <a:off x="307291" y="3009212"/>
          <a:ext cx="4302075" cy="6494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608" tIns="0" rIns="162608" bIns="0" numCol="1" spcCol="1270" anchor="ctr" anchorCtr="0">
          <a:noAutofit/>
        </a:bodyPr>
        <a:lstStyle/>
        <a:p>
          <a:pPr marL="0" lvl="0" indent="0" algn="just" defTabSz="622300" rtl="0">
            <a:lnSpc>
              <a:spcPct val="90000"/>
            </a:lnSpc>
            <a:spcBef>
              <a:spcPct val="0"/>
            </a:spcBef>
            <a:spcAft>
              <a:spcPct val="35000"/>
            </a:spcAft>
            <a:buNone/>
          </a:pPr>
          <a:r>
            <a:rPr lang="tr-TR" sz="1400" kern="1200" dirty="0">
              <a:latin typeface="Calibri" panose="020F0502020204030204" pitchFamily="34" charset="0"/>
              <a:cs typeface="Calibri" panose="020F0502020204030204" pitchFamily="34" charset="0"/>
            </a:rPr>
            <a:t>2564 sayılı Döviz Kazandırıcı Hizmet Sektörleri Markalaşma Destekleri Hakkında Karar</a:t>
          </a:r>
        </a:p>
      </dsp:txBody>
      <dsp:txXfrm>
        <a:off x="338994" y="3040915"/>
        <a:ext cx="4238669"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5FF2A-DBD5-454F-8352-64DC2B6B1111}">
      <dsp:nvSpPr>
        <dsp:cNvPr id="0" name=""/>
        <dsp:cNvSpPr/>
      </dsp:nvSpPr>
      <dsp:spPr>
        <a:xfrm>
          <a:off x="227504" y="1528216"/>
          <a:ext cx="4055443" cy="36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just" defTabSz="711200" rtl="0">
            <a:lnSpc>
              <a:spcPct val="90000"/>
            </a:lnSpc>
            <a:spcBef>
              <a:spcPct val="0"/>
            </a:spcBef>
            <a:spcAft>
              <a:spcPct val="35000"/>
            </a:spcAft>
            <a:buNone/>
          </a:pPr>
          <a:r>
            <a:rPr lang="tr-TR" sz="1600" kern="1200" dirty="0">
              <a:latin typeface="Calibri" panose="020F0502020204030204" pitchFamily="34" charset="0"/>
              <a:cs typeface="Calibri" panose="020F0502020204030204" pitchFamily="34" charset="0"/>
            </a:rPr>
            <a:t>20 Nisan 2022 tarihi itibarıyla yürürlüğe giren Hizmet İhracatı Destek Program Paketi ile tüm hizmet sunum yöntemlerini içeren bir tanımlamanın yanı sıra ülkemiz hizmet ihracatını, </a:t>
          </a:r>
          <a:r>
            <a:rPr lang="tr-TR" sz="1600" kern="1200" dirty="0" err="1">
              <a:latin typeface="Calibri" panose="020F0502020204030204" pitchFamily="34" charset="0"/>
              <a:cs typeface="Calibri" panose="020F0502020204030204" pitchFamily="34" charset="0"/>
            </a:rPr>
            <a:t>sektörel</a:t>
          </a:r>
          <a:r>
            <a:rPr lang="tr-TR" sz="1600" kern="1200" dirty="0">
              <a:latin typeface="Calibri" panose="020F0502020204030204" pitchFamily="34" charset="0"/>
              <a:cs typeface="Calibri" panose="020F0502020204030204" pitchFamily="34" charset="0"/>
            </a:rPr>
            <a:t> ihtiyaçlar ile ulusal ve uluslararası gelişmeleri merkeze alan bir yaklaşımla daha da ileri aşamalara taşıyacak bir devlet yardımları mekanizmasının oluşturulması amaçlanmıştır. Bu şekilde, bir yandan hizmet ihracatımızın artırılması sağlanırken diğer yandan istatistiki anlamda ölçüm ve performans değerlendirmesinin de yapılabileceği bir yapı oluşturulmuştur. </a:t>
          </a:r>
        </a:p>
      </dsp:txBody>
      <dsp:txXfrm>
        <a:off x="227504" y="1528216"/>
        <a:ext cx="4055443" cy="368676"/>
      </dsp:txXfrm>
    </dsp:sp>
    <dsp:sp modelId="{09DD9321-C4AB-4173-B6C7-8EBEBF248AF3}">
      <dsp:nvSpPr>
        <dsp:cNvPr id="0" name=""/>
        <dsp:cNvSpPr/>
      </dsp:nvSpPr>
      <dsp:spPr>
        <a:xfrm>
          <a:off x="227504" y="1896892"/>
          <a:ext cx="540725" cy="9012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D49AF-A88D-492A-A25F-80FD3E53CE15}">
      <dsp:nvSpPr>
        <dsp:cNvPr id="0" name=""/>
        <dsp:cNvSpPr/>
      </dsp:nvSpPr>
      <dsp:spPr>
        <a:xfrm>
          <a:off x="799772" y="1896892"/>
          <a:ext cx="540725" cy="9012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206CA-A456-463C-B0C2-7B91CF6089BE}">
      <dsp:nvSpPr>
        <dsp:cNvPr id="0" name=""/>
        <dsp:cNvSpPr/>
      </dsp:nvSpPr>
      <dsp:spPr>
        <a:xfrm>
          <a:off x="1372041" y="1896892"/>
          <a:ext cx="540725" cy="9012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AAEC0-726A-4CE3-956E-D82D878101C9}">
      <dsp:nvSpPr>
        <dsp:cNvPr id="0" name=""/>
        <dsp:cNvSpPr/>
      </dsp:nvSpPr>
      <dsp:spPr>
        <a:xfrm>
          <a:off x="1944309" y="1896892"/>
          <a:ext cx="540725" cy="9012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C7286-B761-4221-AC8A-420F7044C87A}">
      <dsp:nvSpPr>
        <dsp:cNvPr id="0" name=""/>
        <dsp:cNvSpPr/>
      </dsp:nvSpPr>
      <dsp:spPr>
        <a:xfrm>
          <a:off x="2516577" y="1896892"/>
          <a:ext cx="540725" cy="90120"/>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1D075-2E1A-4483-B6D1-D53C75A5DF6E}">
      <dsp:nvSpPr>
        <dsp:cNvPr id="0" name=""/>
        <dsp:cNvSpPr/>
      </dsp:nvSpPr>
      <dsp:spPr>
        <a:xfrm>
          <a:off x="3088845" y="1896892"/>
          <a:ext cx="540725" cy="90120"/>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F6785-CBBC-48BF-B8BE-466CF807EF76}">
      <dsp:nvSpPr>
        <dsp:cNvPr id="0" name=""/>
        <dsp:cNvSpPr/>
      </dsp:nvSpPr>
      <dsp:spPr>
        <a:xfrm>
          <a:off x="3661113" y="1896892"/>
          <a:ext cx="540725" cy="90120"/>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53D3B-547B-440F-8457-D11D4D8B4546}">
      <dsp:nvSpPr>
        <dsp:cNvPr id="0" name=""/>
        <dsp:cNvSpPr/>
      </dsp:nvSpPr>
      <dsp:spPr>
        <a:xfrm>
          <a:off x="-4192096" y="-643257"/>
          <a:ext cx="4994985" cy="4994985"/>
        </a:xfrm>
        <a:prstGeom prst="blockArc">
          <a:avLst>
            <a:gd name="adj1" fmla="val 18900000"/>
            <a:gd name="adj2" fmla="val 2700000"/>
            <a:gd name="adj3" fmla="val 432"/>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F94E4B-8597-492A-B623-7E474283ED14}">
      <dsp:nvSpPr>
        <dsp:cNvPr id="0" name=""/>
        <dsp:cNvSpPr/>
      </dsp:nvSpPr>
      <dsp:spPr>
        <a:xfrm>
          <a:off x="420662" y="285107"/>
          <a:ext cx="5869019" cy="5705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43" tIns="45720" rIns="45720" bIns="45720" numCol="1" spcCol="1270" anchor="ctr" anchorCtr="0">
          <a:noAutofit/>
        </a:bodyPr>
        <a:lstStyle/>
        <a:p>
          <a:pPr marL="0" lvl="0" indent="0" algn="l" defTabSz="800100">
            <a:lnSpc>
              <a:spcPct val="90000"/>
            </a:lnSpc>
            <a:spcBef>
              <a:spcPct val="0"/>
            </a:spcBef>
            <a:spcAft>
              <a:spcPct val="35000"/>
            </a:spcAft>
            <a:buNone/>
          </a:pPr>
          <a:r>
            <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rPr>
            <a:t>YENİ BİR İSİM VE KURGU</a:t>
          </a:r>
        </a:p>
      </dsp:txBody>
      <dsp:txXfrm>
        <a:off x="420662" y="285107"/>
        <a:ext cx="5869019" cy="570511"/>
      </dsp:txXfrm>
    </dsp:sp>
    <dsp:sp modelId="{E3D9A7D6-FB04-42B7-8D22-67A800767E74}">
      <dsp:nvSpPr>
        <dsp:cNvPr id="0" name=""/>
        <dsp:cNvSpPr/>
      </dsp:nvSpPr>
      <dsp:spPr>
        <a:xfrm>
          <a:off x="64093" y="213793"/>
          <a:ext cx="713138" cy="71313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78615-D759-4771-9C05-A82D487715FF}">
      <dsp:nvSpPr>
        <dsp:cNvPr id="0" name=""/>
        <dsp:cNvSpPr/>
      </dsp:nvSpPr>
      <dsp:spPr>
        <a:xfrm>
          <a:off x="747749" y="1141022"/>
          <a:ext cx="5541932" cy="570511"/>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43" tIns="45720" rIns="45720" bIns="45720" numCol="1" spcCol="1270" anchor="ctr" anchorCtr="0">
          <a:noAutofit/>
        </a:bodyPr>
        <a:lstStyle/>
        <a:p>
          <a:pPr marL="0" lvl="0" indent="0" algn="l" defTabSz="800100">
            <a:lnSpc>
              <a:spcPct val="90000"/>
            </a:lnSpc>
            <a:spcBef>
              <a:spcPct val="0"/>
            </a:spcBef>
            <a:spcAft>
              <a:spcPct val="35000"/>
            </a:spcAft>
            <a:buNone/>
          </a:pPr>
          <a:r>
            <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rPr>
            <a:t>«HİZMET İHRACATI» TANIMI</a:t>
          </a:r>
        </a:p>
      </dsp:txBody>
      <dsp:txXfrm>
        <a:off x="747749" y="1141022"/>
        <a:ext cx="5541932" cy="570511"/>
      </dsp:txXfrm>
    </dsp:sp>
    <dsp:sp modelId="{E859A69D-9AA9-4AE1-AC97-DF0893A4127E}">
      <dsp:nvSpPr>
        <dsp:cNvPr id="0" name=""/>
        <dsp:cNvSpPr/>
      </dsp:nvSpPr>
      <dsp:spPr>
        <a:xfrm>
          <a:off x="391180" y="1069708"/>
          <a:ext cx="713138" cy="713138"/>
        </a:xfrm>
        <a:prstGeom prst="ellipse">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2610C-B4DB-43F7-ABA7-D01236D77D72}">
      <dsp:nvSpPr>
        <dsp:cNvPr id="0" name=""/>
        <dsp:cNvSpPr/>
      </dsp:nvSpPr>
      <dsp:spPr>
        <a:xfrm>
          <a:off x="747749" y="1996937"/>
          <a:ext cx="5541932" cy="570511"/>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43" tIns="45720" rIns="45720" bIns="45720" numCol="1" spcCol="1270" anchor="ctr" anchorCtr="0">
          <a:noAutofit/>
        </a:bodyPr>
        <a:lstStyle/>
        <a:p>
          <a:pPr marL="0" lvl="0" indent="0" algn="l" defTabSz="800100">
            <a:lnSpc>
              <a:spcPct val="90000"/>
            </a:lnSpc>
            <a:spcBef>
              <a:spcPct val="0"/>
            </a:spcBef>
            <a:spcAft>
              <a:spcPct val="35000"/>
            </a:spcAft>
            <a:buNone/>
          </a:pPr>
          <a:r>
            <a:rPr kumimoji="0" lang="tr-TR" sz="1800" b="1" i="0" u="none" strike="noStrike" kern="0" cap="none" spc="0" normalizeH="0" baseline="0">
              <a:ln/>
              <a:effectLst/>
              <a:uLnTx/>
              <a:uFillTx/>
              <a:latin typeface="Calibri" panose="020F0502020204030204" pitchFamily="34" charset="0"/>
              <a:ea typeface="+mn-ea"/>
              <a:cs typeface="Calibri" panose="020F0502020204030204" pitchFamily="34" charset="0"/>
            </a:rPr>
            <a:t>ULUSLARARASI SEKTÖREL SINIFLANDIRMA</a:t>
          </a:r>
          <a:endPar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endParaRPr>
        </a:p>
      </dsp:txBody>
      <dsp:txXfrm>
        <a:off x="747749" y="1996937"/>
        <a:ext cx="5541932" cy="570511"/>
      </dsp:txXfrm>
    </dsp:sp>
    <dsp:sp modelId="{7C44A0A2-6CA0-43ED-9D78-77255174E6F9}">
      <dsp:nvSpPr>
        <dsp:cNvPr id="0" name=""/>
        <dsp:cNvSpPr/>
      </dsp:nvSpPr>
      <dsp:spPr>
        <a:xfrm>
          <a:off x="391180" y="1925623"/>
          <a:ext cx="713138" cy="713138"/>
        </a:xfrm>
        <a:prstGeom prst="ellipse">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BEB58-7123-4BBC-9DCD-21240A2DD1D7}">
      <dsp:nvSpPr>
        <dsp:cNvPr id="0" name=""/>
        <dsp:cNvSpPr/>
      </dsp:nvSpPr>
      <dsp:spPr>
        <a:xfrm>
          <a:off x="420662" y="2852852"/>
          <a:ext cx="5869019" cy="57051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43" tIns="45720" rIns="45720" bIns="45720" numCol="1" spcCol="1270" anchor="ctr" anchorCtr="0">
          <a:noAutofit/>
        </a:bodyPr>
        <a:lstStyle/>
        <a:p>
          <a:pPr marL="0" lvl="0" indent="0" algn="l" defTabSz="800100">
            <a:lnSpc>
              <a:spcPct val="90000"/>
            </a:lnSpc>
            <a:spcBef>
              <a:spcPct val="0"/>
            </a:spcBef>
            <a:spcAft>
              <a:spcPct val="35000"/>
            </a:spcAft>
            <a:buNone/>
          </a:pPr>
          <a:r>
            <a:rPr kumimoji="0" lang="tr-TR" sz="1800" b="1" i="0" u="none" strike="noStrike" kern="0" cap="none" spc="0" normalizeH="0" baseline="0">
              <a:ln/>
              <a:effectLst/>
              <a:uLnTx/>
              <a:uFillTx/>
              <a:latin typeface="Calibri" panose="020F0502020204030204" pitchFamily="34" charset="0"/>
              <a:ea typeface="+mn-ea"/>
              <a:cs typeface="Calibri" panose="020F0502020204030204" pitchFamily="34" charset="0"/>
            </a:rPr>
            <a:t>İLK KEZ PERFORMANS ÖLÇÜMÜ ve İSTATİSTİK TEMİNİ</a:t>
          </a:r>
          <a:endParaRPr kumimoji="0" lang="tr-TR" sz="1800" b="1" i="0" u="none" strike="noStrike" kern="0" cap="none" spc="0" normalizeH="0" baseline="0" dirty="0">
            <a:ln/>
            <a:effectLst/>
            <a:uLnTx/>
            <a:uFillTx/>
            <a:latin typeface="Calibri" panose="020F0502020204030204" pitchFamily="34" charset="0"/>
            <a:ea typeface="+mn-ea"/>
            <a:cs typeface="Calibri" panose="020F0502020204030204" pitchFamily="34" charset="0"/>
          </a:endParaRPr>
        </a:p>
      </dsp:txBody>
      <dsp:txXfrm>
        <a:off x="420662" y="2852852"/>
        <a:ext cx="5869019" cy="570511"/>
      </dsp:txXfrm>
    </dsp:sp>
    <dsp:sp modelId="{1A4A6AD7-48E5-4DD4-BD28-0DC5AC451ED7}">
      <dsp:nvSpPr>
        <dsp:cNvPr id="0" name=""/>
        <dsp:cNvSpPr/>
      </dsp:nvSpPr>
      <dsp:spPr>
        <a:xfrm>
          <a:off x="64093" y="2781538"/>
          <a:ext cx="713138" cy="713138"/>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1AACF-B61C-4312-839C-47CB58BEAA0C}">
      <dsp:nvSpPr>
        <dsp:cNvPr id="0" name=""/>
        <dsp:cNvSpPr/>
      </dsp:nvSpPr>
      <dsp:spPr>
        <a:xfrm>
          <a:off x="1791997" y="889881"/>
          <a:ext cx="2537536" cy="2537536"/>
        </a:xfrm>
        <a:prstGeom prst="gear9">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Calibri" panose="020F0502020204030204" pitchFamily="34" charset="0"/>
              <a:cs typeface="Calibri" panose="020F0502020204030204" pitchFamily="34" charset="0"/>
            </a:rPr>
            <a:t>5548 SAYILI KARAR</a:t>
          </a:r>
        </a:p>
      </dsp:txBody>
      <dsp:txXfrm>
        <a:off x="2302155" y="1484287"/>
        <a:ext cx="1517220" cy="1304346"/>
      </dsp:txXfrm>
    </dsp:sp>
    <dsp:sp modelId="{B87F3DB2-6D8A-4018-8808-EA703001FCCE}">
      <dsp:nvSpPr>
        <dsp:cNvPr id="0" name=""/>
        <dsp:cNvSpPr/>
      </dsp:nvSpPr>
      <dsp:spPr>
        <a:xfrm>
          <a:off x="1475477" y="2502944"/>
          <a:ext cx="1557874" cy="2023055"/>
        </a:xfrm>
        <a:prstGeom prst="roundRect">
          <a:avLst>
            <a:gd name="adj" fmla="val 10000"/>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0" lang="tr-TR" sz="1400" b="1" i="0" u="none" strike="noStrike" kern="0" cap="none" spc="0" normalizeH="0" baseline="0" dirty="0">
              <a:ln/>
              <a:effectLst/>
              <a:uLnTx/>
              <a:uFillTx/>
              <a:latin typeface="Calibri" panose="020F0502020204030204" pitchFamily="34" charset="0"/>
              <a:ea typeface="+mn-ea"/>
              <a:cs typeface="Calibri" panose="020F0502020204030204" pitchFamily="34" charset="0"/>
            </a:rPr>
            <a:t>10 ANA SEKTÖR</a:t>
          </a:r>
        </a:p>
        <a:p>
          <a:pPr marL="114300" lvl="1" indent="-114300" algn="l" defTabSz="622300">
            <a:lnSpc>
              <a:spcPct val="90000"/>
            </a:lnSpc>
            <a:spcBef>
              <a:spcPct val="0"/>
            </a:spcBef>
            <a:spcAft>
              <a:spcPct val="15000"/>
            </a:spcAft>
            <a:buChar char="•"/>
          </a:pPr>
          <a:r>
            <a:rPr kumimoji="0" lang="tr-TR" sz="1400" b="1" i="0" u="none" strike="noStrike" kern="0" cap="none" spc="0" normalizeH="0" baseline="0" dirty="0">
              <a:ln/>
              <a:effectLst/>
              <a:uLnTx/>
              <a:uFillTx/>
              <a:latin typeface="Calibri" panose="020F0502020204030204" pitchFamily="34" charset="0"/>
              <a:ea typeface="+mn-ea"/>
              <a:cs typeface="Calibri" panose="020F0502020204030204" pitchFamily="34" charset="0"/>
            </a:rPr>
            <a:t>36 DESTEK UNSURU</a:t>
          </a:r>
        </a:p>
        <a:p>
          <a:pPr marL="114300" lvl="1" indent="-114300" algn="l" defTabSz="622300">
            <a:lnSpc>
              <a:spcPct val="90000"/>
            </a:lnSpc>
            <a:spcBef>
              <a:spcPct val="0"/>
            </a:spcBef>
            <a:spcAft>
              <a:spcPct val="15000"/>
            </a:spcAft>
            <a:buChar char="•"/>
          </a:pPr>
          <a:r>
            <a:rPr kumimoji="0" lang="tr-TR" sz="1400" b="1" i="0" u="none" strike="noStrike" kern="0" cap="none" spc="0" normalizeH="0" baseline="0" dirty="0">
              <a:ln/>
              <a:effectLst/>
              <a:uLnTx/>
              <a:uFillTx/>
              <a:latin typeface="Calibri" panose="020F0502020204030204" pitchFamily="34" charset="0"/>
              <a:ea typeface="+mn-ea"/>
              <a:cs typeface="Calibri" panose="020F0502020204030204" pitchFamily="34" charset="0"/>
            </a:rPr>
            <a:t>SEKTÖRLER ÖZELİNDE 15 YENİ DESTEK UNSURU</a:t>
          </a:r>
        </a:p>
      </dsp:txBody>
      <dsp:txXfrm>
        <a:off x="1521106" y="2548573"/>
        <a:ext cx="1466616" cy="1931797"/>
      </dsp:txXfrm>
    </dsp:sp>
    <dsp:sp modelId="{8BB19944-EA24-4A8E-8857-265126C7BD5A}">
      <dsp:nvSpPr>
        <dsp:cNvPr id="0" name=""/>
        <dsp:cNvSpPr/>
      </dsp:nvSpPr>
      <dsp:spPr>
        <a:xfrm>
          <a:off x="1921201" y="451260"/>
          <a:ext cx="3121170" cy="3121170"/>
        </a:xfrm>
        <a:prstGeom prst="circularArrow">
          <a:avLst>
            <a:gd name="adj1" fmla="val 4878"/>
            <a:gd name="adj2" fmla="val 312630"/>
            <a:gd name="adj3" fmla="val 3173483"/>
            <a:gd name="adj4" fmla="val 15179892"/>
            <a:gd name="adj5" fmla="val 5691"/>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0.03885</cdr:y>
    </cdr:from>
    <cdr:to>
      <cdr:x>0.5</cdr:x>
      <cdr:y>0.81673</cdr:y>
    </cdr:to>
    <cdr:cxnSp macro="">
      <cdr:nvCxnSpPr>
        <cdr:cNvPr id="3" name="Düz Bağlayıcı 2">
          <a:extLst xmlns:a="http://schemas.openxmlformats.org/drawingml/2006/main">
            <a:ext uri="{FF2B5EF4-FFF2-40B4-BE49-F238E27FC236}">
              <a16:creationId xmlns:a16="http://schemas.microsoft.com/office/drawing/2014/main" id="{CFB3E897-6D71-4989-8156-A5E0FB2D5C6F}"/>
            </a:ext>
          </a:extLst>
        </cdr:cNvPr>
        <cdr:cNvCxnSpPr/>
      </cdr:nvCxnSpPr>
      <cdr:spPr>
        <a:xfrm xmlns:a="http://schemas.openxmlformats.org/drawingml/2006/main">
          <a:off x="5770418" y="79288"/>
          <a:ext cx="0" cy="1587731"/>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0.16498</cdr:x>
      <cdr:y>0.15476</cdr:y>
    </cdr:from>
    <cdr:to>
      <cdr:x>0.34325</cdr:x>
      <cdr:y>0.44635</cdr:y>
    </cdr:to>
    <cdr:grpSp>
      <cdr:nvGrpSpPr>
        <cdr:cNvPr id="4" name="Grup 3">
          <a:extLst xmlns:a="http://schemas.openxmlformats.org/drawingml/2006/main">
            <a:ext uri="{FF2B5EF4-FFF2-40B4-BE49-F238E27FC236}">
              <a16:creationId xmlns:a16="http://schemas.microsoft.com/office/drawing/2014/main" id="{3FC44203-EA5B-4945-BBA6-CE139F76A768}"/>
            </a:ext>
          </a:extLst>
        </cdr:cNvPr>
        <cdr:cNvGrpSpPr/>
      </cdr:nvGrpSpPr>
      <cdr:grpSpPr>
        <a:xfrm xmlns:a="http://schemas.openxmlformats.org/drawingml/2006/main">
          <a:off x="1929150" y="303015"/>
          <a:ext cx="2084554" cy="570922"/>
          <a:chOff x="-811600" y="-1868546"/>
          <a:chExt cx="1998721" cy="584083"/>
        </a:xfrm>
      </cdr:grpSpPr>
      <cdr:cxnSp macro="">
        <cdr:nvCxnSpPr>
          <cdr:cNvPr id="5" name="Düz Ok Bağlayıcısı 4">
            <a:extLst xmlns:a="http://schemas.openxmlformats.org/drawingml/2006/main">
              <a:ext uri="{FF2B5EF4-FFF2-40B4-BE49-F238E27FC236}">
                <a16:creationId xmlns:a16="http://schemas.microsoft.com/office/drawing/2014/main" id="{EC2024B0-DB7D-414C-A72F-61E019B4C990}"/>
              </a:ext>
            </a:extLst>
          </cdr:cNvPr>
          <cdr:cNvCxnSpPr/>
        </cdr:nvCxnSpPr>
        <cdr:spPr>
          <a:xfrm xmlns:a="http://schemas.openxmlformats.org/drawingml/2006/main" flipV="1">
            <a:off x="-811600" y="-1747204"/>
            <a:ext cx="1998721" cy="36169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cxnSp>
      <cdr:sp macro="" textlink="">
        <cdr:nvSpPr>
          <cdr:cNvPr id="6" name="Oval 5"/>
          <cdr:cNvSpPr/>
        </cdr:nvSpPr>
        <cdr:spPr>
          <a:xfrm xmlns:a="http://schemas.openxmlformats.org/drawingml/2006/main">
            <a:off x="-304979" y="-1868546"/>
            <a:ext cx="1068760" cy="58408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tr-TR" sz="1600" dirty="0">
                <a:ln w="0"/>
                <a:solidFill>
                  <a:schemeClr val="tx1"/>
                </a:solidFill>
                <a:effectLst>
                  <a:outerShdw blurRad="38100" dist="19050" dir="2700000" algn="tl" rotWithShape="0">
                    <a:schemeClr val="dk1">
                      <a:alpha val="40000"/>
                    </a:schemeClr>
                  </a:outerShdw>
                </a:effectLst>
              </a:rPr>
              <a:t>%9</a:t>
            </a:r>
          </a:p>
        </cdr:txBody>
      </cdr:sp>
    </cdr:grpSp>
  </cdr:relSizeAnchor>
  <cdr:relSizeAnchor xmlns:cdr="http://schemas.openxmlformats.org/drawingml/2006/chartDrawing">
    <cdr:from>
      <cdr:x>0.71597</cdr:x>
      <cdr:y>0.10996</cdr:y>
    </cdr:from>
    <cdr:to>
      <cdr:x>0.88915</cdr:x>
      <cdr:y>0.39613</cdr:y>
    </cdr:to>
    <cdr:grpSp>
      <cdr:nvGrpSpPr>
        <cdr:cNvPr id="7" name="Grup 6">
          <a:extLst xmlns:a="http://schemas.openxmlformats.org/drawingml/2006/main">
            <a:ext uri="{FF2B5EF4-FFF2-40B4-BE49-F238E27FC236}">
              <a16:creationId xmlns:a16="http://schemas.microsoft.com/office/drawing/2014/main" id="{3FC44203-EA5B-4945-BBA6-CE139F76A768}"/>
            </a:ext>
          </a:extLst>
        </cdr:cNvPr>
        <cdr:cNvGrpSpPr/>
      </cdr:nvGrpSpPr>
      <cdr:grpSpPr>
        <a:xfrm xmlns:a="http://schemas.openxmlformats.org/drawingml/2006/main">
          <a:off x="8372007" y="215298"/>
          <a:ext cx="2025035" cy="560310"/>
          <a:chOff x="-3449767" y="-4012293"/>
          <a:chExt cx="1941715" cy="573205"/>
        </a:xfrm>
      </cdr:grpSpPr>
      <cdr:cxnSp macro="">
        <cdr:nvCxnSpPr>
          <cdr:cNvPr id="8" name="Düz Ok Bağlayıcısı 7">
            <a:extLst xmlns:a="http://schemas.openxmlformats.org/drawingml/2006/main">
              <a:ext uri="{FF2B5EF4-FFF2-40B4-BE49-F238E27FC236}">
                <a16:creationId xmlns:a16="http://schemas.microsoft.com/office/drawing/2014/main" id="{EC2024B0-DB7D-414C-A72F-61E019B4C990}"/>
              </a:ext>
            </a:extLst>
          </cdr:cNvPr>
          <cdr:cNvCxnSpPr/>
        </cdr:nvCxnSpPr>
        <cdr:spPr>
          <a:xfrm xmlns:a="http://schemas.openxmlformats.org/drawingml/2006/main" flipV="1">
            <a:off x="-3449767" y="-3893211"/>
            <a:ext cx="1941715" cy="35495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cxnSp>
      <cdr:sp macro="" textlink="">
        <cdr:nvSpPr>
          <cdr:cNvPr id="9" name="Oval 8"/>
          <cdr:cNvSpPr/>
        </cdr:nvSpPr>
        <cdr:spPr>
          <a:xfrm xmlns:a="http://schemas.openxmlformats.org/drawingml/2006/main">
            <a:off x="-2957595" y="-4012293"/>
            <a:ext cx="1038277" cy="573205"/>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tr-TR" sz="1600" dirty="0">
                <a:ln w="0"/>
                <a:solidFill>
                  <a:schemeClr val="tx1"/>
                </a:solidFill>
                <a:effectLst>
                  <a:outerShdw blurRad="38100" dist="19050" dir="2700000" algn="tl" rotWithShape="0">
                    <a:schemeClr val="dk1">
                      <a:alpha val="40000"/>
                    </a:schemeClr>
                  </a:outerShdw>
                </a:effectLst>
              </a:rPr>
              <a:t>%1,4</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0.50536</cdr:x>
      <cdr:y>0.20636</cdr:y>
    </cdr:from>
    <cdr:to>
      <cdr:x>0.50577</cdr:x>
      <cdr:y>0.86913</cdr:y>
    </cdr:to>
    <cdr:cxnSp macro="">
      <cdr:nvCxnSpPr>
        <cdr:cNvPr id="3" name="Düz Bağlayıcı 2">
          <a:extLst xmlns:a="http://schemas.openxmlformats.org/drawingml/2006/main">
            <a:ext uri="{FF2B5EF4-FFF2-40B4-BE49-F238E27FC236}">
              <a16:creationId xmlns:a16="http://schemas.microsoft.com/office/drawing/2014/main" id="{7227ADB2-6170-4E6D-A4A8-ADFB29D2813B}"/>
            </a:ext>
          </a:extLst>
        </cdr:cNvPr>
        <cdr:cNvCxnSpPr/>
      </cdr:nvCxnSpPr>
      <cdr:spPr>
        <a:xfrm xmlns:a="http://schemas.openxmlformats.org/drawingml/2006/main" flipV="1">
          <a:off x="6118745" y="585293"/>
          <a:ext cx="4964" cy="1879788"/>
        </a:xfrm>
        <a:prstGeom xmlns:a="http://schemas.openxmlformats.org/drawingml/2006/main" prst="line">
          <a:avLst/>
        </a:prstGeom>
        <a:ln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0.74055</cdr:x>
      <cdr:y>0.44273</cdr:y>
    </cdr:from>
    <cdr:to>
      <cdr:x>0.92046</cdr:x>
      <cdr:y>0.66309</cdr:y>
    </cdr:to>
    <cdr:grpSp>
      <cdr:nvGrpSpPr>
        <cdr:cNvPr id="13" name="Grup 12">
          <a:extLst xmlns:a="http://schemas.openxmlformats.org/drawingml/2006/main">
            <a:ext uri="{FF2B5EF4-FFF2-40B4-BE49-F238E27FC236}">
              <a16:creationId xmlns:a16="http://schemas.microsoft.com/office/drawing/2014/main" id="{532F99B3-9F67-4E27-9C24-C40F2162985E}"/>
            </a:ext>
          </a:extLst>
        </cdr:cNvPr>
        <cdr:cNvGrpSpPr/>
      </cdr:nvGrpSpPr>
      <cdr:grpSpPr>
        <a:xfrm xmlns:a="http://schemas.openxmlformats.org/drawingml/2006/main">
          <a:off x="8966291" y="1255697"/>
          <a:ext cx="2178280" cy="624998"/>
          <a:chOff x="-6089602" y="-4333687"/>
          <a:chExt cx="2057400" cy="595167"/>
        </a:xfrm>
      </cdr:grpSpPr>
      <cdr:cxnSp macro="">
        <cdr:nvCxnSpPr>
          <cdr:cNvPr id="14" name="Düz Ok Bağlayıcısı 13">
            <a:extLst xmlns:a="http://schemas.openxmlformats.org/drawingml/2006/main">
              <a:ext uri="{FF2B5EF4-FFF2-40B4-BE49-F238E27FC236}">
                <a16:creationId xmlns:a16="http://schemas.microsoft.com/office/drawing/2014/main" id="{13DA4242-FE91-438C-A16D-722CEBED361A}"/>
              </a:ext>
            </a:extLst>
          </cdr:cNvPr>
          <cdr:cNvCxnSpPr/>
        </cdr:nvCxnSpPr>
        <cdr:spPr>
          <a:xfrm xmlns:a="http://schemas.openxmlformats.org/drawingml/2006/main" flipV="1">
            <a:off x="-6089602" y="-4210042"/>
            <a:ext cx="2057400" cy="36855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cxnSp>
      <cdr:sp macro="" textlink="">
        <cdr:nvSpPr>
          <cdr:cNvPr id="15" name="Oval 14"/>
          <cdr:cNvSpPr/>
        </cdr:nvSpPr>
        <cdr:spPr>
          <a:xfrm xmlns:a="http://schemas.openxmlformats.org/drawingml/2006/main">
            <a:off x="-5568107" y="-4333687"/>
            <a:ext cx="1100137" cy="595167"/>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tr-TR" sz="1600" dirty="0">
                <a:ln w="0"/>
                <a:solidFill>
                  <a:schemeClr val="tx1"/>
                </a:solidFill>
                <a:effectLst>
                  <a:outerShdw blurRad="38100" dist="19050" dir="2700000" algn="tl" rotWithShape="0">
                    <a:schemeClr val="dk1">
                      <a:alpha val="40000"/>
                    </a:schemeClr>
                  </a:outerShdw>
                </a:effectLst>
              </a:rPr>
              <a:t>%2,3</a:t>
            </a:r>
          </a:p>
        </cdr:txBody>
      </cdr:sp>
    </cdr:grpSp>
  </cdr:relSizeAnchor>
  <cdr:relSizeAnchor xmlns:cdr="http://schemas.openxmlformats.org/drawingml/2006/chartDrawing">
    <cdr:from>
      <cdr:x>0.20973</cdr:x>
      <cdr:y>0.25792</cdr:y>
    </cdr:from>
    <cdr:to>
      <cdr:x>0.37953</cdr:x>
      <cdr:y>0.46385</cdr:y>
    </cdr:to>
    <cdr:grpSp>
      <cdr:nvGrpSpPr>
        <cdr:cNvPr id="19" name="Grup 18">
          <a:extLst xmlns:a="http://schemas.openxmlformats.org/drawingml/2006/main">
            <a:ext uri="{FF2B5EF4-FFF2-40B4-BE49-F238E27FC236}">
              <a16:creationId xmlns:a16="http://schemas.microsoft.com/office/drawing/2014/main" id="{3FC44203-EA5B-4945-BBA6-CE139F76A768}"/>
            </a:ext>
          </a:extLst>
        </cdr:cNvPr>
        <cdr:cNvGrpSpPr/>
      </cdr:nvGrpSpPr>
      <cdr:grpSpPr>
        <a:xfrm xmlns:a="http://schemas.openxmlformats.org/drawingml/2006/main">
          <a:off x="2539329" y="731528"/>
          <a:ext cx="2055872" cy="584071"/>
          <a:chOff x="-3439498" y="-4090166"/>
          <a:chExt cx="1916422" cy="597547"/>
        </a:xfrm>
      </cdr:grpSpPr>
      <cdr:cxnSp macro="">
        <cdr:nvCxnSpPr>
          <cdr:cNvPr id="20" name="Düz Ok Bağlayıcısı 19">
            <a:extLst xmlns:a="http://schemas.openxmlformats.org/drawingml/2006/main">
              <a:ext uri="{FF2B5EF4-FFF2-40B4-BE49-F238E27FC236}">
                <a16:creationId xmlns:a16="http://schemas.microsoft.com/office/drawing/2014/main" id="{EC2024B0-DB7D-414C-A72F-61E019B4C990}"/>
              </a:ext>
            </a:extLst>
          </cdr:cNvPr>
          <cdr:cNvCxnSpPr/>
        </cdr:nvCxnSpPr>
        <cdr:spPr>
          <a:xfrm xmlns:a="http://schemas.openxmlformats.org/drawingml/2006/main" flipV="1">
            <a:off x="-3439498" y="-3966027"/>
            <a:ext cx="1916422" cy="3700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cxnSp>
      <cdr:sp macro="" textlink="">
        <cdr:nvSpPr>
          <cdr:cNvPr id="21" name="Oval 20"/>
          <cdr:cNvSpPr/>
        </cdr:nvSpPr>
        <cdr:spPr>
          <a:xfrm xmlns:a="http://schemas.openxmlformats.org/drawingml/2006/main">
            <a:off x="-2953737" y="-4090166"/>
            <a:ext cx="1024753" cy="597547"/>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tr-TR" sz="1600" dirty="0">
                <a:ln w="0"/>
                <a:solidFill>
                  <a:schemeClr val="tx1"/>
                </a:solidFill>
                <a:effectLst>
                  <a:outerShdw blurRad="38100" dist="19050" dir="2700000" algn="tl" rotWithShape="0">
                    <a:schemeClr val="dk1">
                      <a:alpha val="40000"/>
                    </a:schemeClr>
                  </a:outerShdw>
                </a:effectLst>
              </a:rPr>
              <a:t>%10</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0.93838</cdr:x>
      <cdr:y>0.22036</cdr:y>
    </cdr:from>
    <cdr:to>
      <cdr:x>1</cdr:x>
      <cdr:y>0.3095</cdr:y>
    </cdr:to>
    <cdr:sp macro="" textlink="">
      <cdr:nvSpPr>
        <cdr:cNvPr id="2" name="Metin kutusu 1">
          <a:extLst xmlns:a="http://schemas.openxmlformats.org/drawingml/2006/main">
            <a:ext uri="{FF2B5EF4-FFF2-40B4-BE49-F238E27FC236}">
              <a16:creationId xmlns:a16="http://schemas.microsoft.com/office/drawing/2014/main" id="{DBC81D73-8645-4F67-8155-0FBDA3A8C825}"/>
            </a:ext>
          </a:extLst>
        </cdr:cNvPr>
        <cdr:cNvSpPr txBox="1"/>
      </cdr:nvSpPr>
      <cdr:spPr>
        <a:xfrm xmlns:a="http://schemas.openxmlformats.org/drawingml/2006/main">
          <a:off x="11366248" y="713802"/>
          <a:ext cx="746371" cy="2887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00" b="1" i="0" u="none" strike="noStrike" kern="1200" baseline="0">
              <a:solidFill>
                <a:srgbClr val="C00000"/>
              </a:solidFill>
              <a:latin typeface="+mn-lt"/>
              <a:ea typeface="+mn-ea"/>
              <a:cs typeface="+mn-cs"/>
            </a:defRPr>
          </a:pPr>
          <a:r>
            <a:rPr lang="tr-TR" sz="1400" b="1" kern="1200" dirty="0">
              <a:solidFill>
                <a:srgbClr val="C00000"/>
              </a:solidFill>
            </a:rPr>
            <a:t>57,50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31CFB-0059-4EB8-8C68-38616D6B4BA0}" type="datetimeFigureOut">
              <a:rPr lang="tr-TR" smtClean="0"/>
              <a:t>21.02.2023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2F01-295F-4D5A-B94F-8FC4AD08C68E}" type="slidenum">
              <a:rPr lang="tr-TR" smtClean="0"/>
              <a:t>‹#›</a:t>
            </a:fld>
            <a:endParaRPr lang="tr-TR"/>
          </a:p>
        </p:txBody>
      </p:sp>
    </p:spTree>
    <p:extLst>
      <p:ext uri="{BB962C8B-B14F-4D97-AF65-F5344CB8AC3E}">
        <p14:creationId xmlns:p14="http://schemas.microsoft.com/office/powerpoint/2010/main" val="34174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	*»1q	0İM </a:t>
            </a:r>
            <a:r>
              <a:rPr lang="tr-TR" dirty="0" err="1"/>
              <a:t>Jbfvdsf</a:t>
            </a:r>
            <a:endParaRPr lang="tr-TR" dirty="0"/>
          </a:p>
          <a:p>
            <a:r>
              <a:rPr lang="tr-TR" dirty="0"/>
              <a:t>01 0ŞİP</a:t>
            </a:r>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a:t>
            </a:fld>
            <a:endParaRPr lang="tr-TR" altLang="tr-TR">
              <a:solidFill>
                <a:prstClr val="black"/>
              </a:solidFill>
            </a:endParaRPr>
          </a:p>
        </p:txBody>
      </p:sp>
    </p:spTree>
    <p:extLst>
      <p:ext uri="{BB962C8B-B14F-4D97-AF65-F5344CB8AC3E}">
        <p14:creationId xmlns:p14="http://schemas.microsoft.com/office/powerpoint/2010/main" val="350891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502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1363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3273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A8E5A-0472-40F3-B14D-FBFBCE0553C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29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85715" indent="-185715" defTabSz="990478">
              <a:buFont typeface="Arial" panose="020B0604020202020204" pitchFamily="34" charset="0"/>
              <a:buChar char="•"/>
              <a:defRPr/>
            </a:pPr>
            <a:endParaRPr lang="tr-TR" sz="1300" dirty="0"/>
          </a:p>
          <a:p>
            <a:pPr marL="185715" indent="-185715">
              <a:buFont typeface="Arial" panose="020B0604020202020204" pitchFamily="34" charset="0"/>
              <a:buChar char="•"/>
            </a:pPr>
            <a:endParaRPr lang="tr-TR" sz="1300" dirty="0"/>
          </a:p>
        </p:txBody>
      </p:sp>
      <p:sp>
        <p:nvSpPr>
          <p:cNvPr id="4" name="Slayt Numarası Yer Tutucusu 3"/>
          <p:cNvSpPr>
            <a:spLocks noGrp="1"/>
          </p:cNvSpPr>
          <p:nvPr>
            <p:ph type="sldNum" sz="quarter" idx="10"/>
          </p:nvPr>
        </p:nvSpPr>
        <p:spPr/>
        <p:txBody>
          <a:bodyPr/>
          <a:lstStyle/>
          <a:p>
            <a:fld id="{1CB790B0-57C3-449B-B3E1-9190DD3522BA}" type="slidenum">
              <a:rPr lang="tr-TR" smtClean="0"/>
              <a:t>3</a:t>
            </a:fld>
            <a:endParaRPr lang="tr-TR"/>
          </a:p>
        </p:txBody>
      </p:sp>
    </p:spTree>
    <p:extLst>
      <p:ext uri="{BB962C8B-B14F-4D97-AF65-F5344CB8AC3E}">
        <p14:creationId xmlns:p14="http://schemas.microsoft.com/office/powerpoint/2010/main" val="88858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r>
              <a:rPr lang="tr-TR"/>
              <a:t>20.01.2021</a:t>
            </a:r>
          </a:p>
        </p:txBody>
      </p:sp>
    </p:spTree>
    <p:extLst>
      <p:ext uri="{BB962C8B-B14F-4D97-AF65-F5344CB8AC3E}">
        <p14:creationId xmlns:p14="http://schemas.microsoft.com/office/powerpoint/2010/main" val="298650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89A8E5A-0472-40F3-B14D-FBFBCE0553C5}" type="slidenum">
              <a:rPr lang="tr-TR" smtClean="0"/>
              <a:t>7</a:t>
            </a:fld>
            <a:endParaRPr lang="tr-TR"/>
          </a:p>
        </p:txBody>
      </p:sp>
    </p:spTree>
    <p:extLst>
      <p:ext uri="{BB962C8B-B14F-4D97-AF65-F5344CB8AC3E}">
        <p14:creationId xmlns:p14="http://schemas.microsoft.com/office/powerpoint/2010/main" val="144805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B790B0-57C3-449B-B3E1-9190DD3522B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09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66135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1722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2195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84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10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7" name="İçerik Yer Tutucusu 6"/>
          <p:cNvSpPr>
            <a:spLocks noGrp="1"/>
          </p:cNvSpPr>
          <p:nvPr>
            <p:ph sz="quarter" idx="13"/>
          </p:nvPr>
        </p:nvSpPr>
        <p:spPr>
          <a:xfrm>
            <a:off x="196768" y="1238492"/>
            <a:ext cx="11794603" cy="512758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8" name="Unvan 7"/>
          <p:cNvSpPr>
            <a:spLocks noGrp="1"/>
          </p:cNvSpPr>
          <p:nvPr>
            <p:ph type="title"/>
          </p:nvPr>
        </p:nvSpPr>
        <p:spPr>
          <a:xfrm>
            <a:off x="2787277" y="77433"/>
            <a:ext cx="9404723" cy="826334"/>
          </a:xfrm>
        </p:spPr>
        <p:txBody>
          <a:bodyPr/>
          <a:lstStyle>
            <a:lvl1pPr algn="r">
              <a:defRPr>
                <a:solidFill>
                  <a:schemeClr val="bg1"/>
                </a:solidFill>
              </a:defRPr>
            </a:lvl1pPr>
          </a:lstStyle>
          <a:p>
            <a:r>
              <a:rPr lang="tr-TR" dirty="0"/>
              <a:t>Asıl başlık stili için tıklatın</a:t>
            </a:r>
          </a:p>
        </p:txBody>
      </p:sp>
    </p:spTree>
    <p:extLst>
      <p:ext uri="{BB962C8B-B14F-4D97-AF65-F5344CB8AC3E}">
        <p14:creationId xmlns:p14="http://schemas.microsoft.com/office/powerpoint/2010/main" val="312147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Özel Düzen">
    <p:spTree>
      <p:nvGrpSpPr>
        <p:cNvPr id="1" name=""/>
        <p:cNvGrpSpPr/>
        <p:nvPr/>
      </p:nvGrpSpPr>
      <p:grpSpPr>
        <a:xfrm>
          <a:off x="0" y="0"/>
          <a:ext cx="0" cy="0"/>
          <a:chOff x="0" y="0"/>
          <a:chExt cx="0" cy="0"/>
        </a:xfrm>
      </p:grpSpPr>
      <p:sp>
        <p:nvSpPr>
          <p:cNvPr id="8" name="Unvan 7"/>
          <p:cNvSpPr>
            <a:spLocks noGrp="1"/>
          </p:cNvSpPr>
          <p:nvPr>
            <p:ph type="title"/>
          </p:nvPr>
        </p:nvSpPr>
        <p:spPr>
          <a:xfrm>
            <a:off x="2787277" y="77433"/>
            <a:ext cx="9404723" cy="826334"/>
          </a:xfrm>
        </p:spPr>
        <p:txBody>
          <a:bodyPr/>
          <a:lstStyle>
            <a:lvl1pPr algn="r">
              <a:defRPr>
                <a:solidFill>
                  <a:schemeClr val="bg1"/>
                </a:solidFill>
              </a:defRPr>
            </a:lvl1pPr>
          </a:lstStyle>
          <a:p>
            <a:r>
              <a:rPr lang="tr-TR" dirty="0"/>
              <a:t>Asıl başlık stili için tıklatın</a:t>
            </a:r>
          </a:p>
        </p:txBody>
      </p:sp>
    </p:spTree>
    <p:extLst>
      <p:ext uri="{BB962C8B-B14F-4D97-AF65-F5344CB8AC3E}">
        <p14:creationId xmlns:p14="http://schemas.microsoft.com/office/powerpoint/2010/main" val="240377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689DD078-D733-44CE-8967-07FA231A1424}" type="slidenum">
              <a:rPr lang="en-US" smtClean="0"/>
              <a:pPr/>
              <a:t>‹#›</a:t>
            </a:fld>
            <a:endParaRPr lang="en-US" dirty="0"/>
          </a:p>
        </p:txBody>
      </p:sp>
    </p:spTree>
    <p:extLst>
      <p:ext uri="{BB962C8B-B14F-4D97-AF65-F5344CB8AC3E}">
        <p14:creationId xmlns:p14="http://schemas.microsoft.com/office/powerpoint/2010/main" val="139069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3A977F-2504-E741-85B4-8F01994E1F25}" type="datetimeFigureOut">
              <a:rPr lang="en-US" smtClean="0"/>
              <a:t>2/21/2023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3529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25419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6.xml"/><Relationship Id="rId16" Type="http://schemas.openxmlformats.org/officeDocument/2006/relationships/diagramColors" Target="../diagrams/colors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5410" y="2731439"/>
            <a:ext cx="9078046" cy="1384995"/>
          </a:xfrm>
          <a:prstGeom prst="rect">
            <a:avLst/>
          </a:prstGeom>
          <a:solidFill>
            <a:schemeClr val="accent2">
              <a:lumMod val="40000"/>
              <a:lumOff val="60000"/>
            </a:schemeClr>
          </a:solidFill>
          <a:ln>
            <a:solidFill>
              <a:schemeClr val="tx1"/>
            </a:solidFill>
          </a:ln>
        </p:spPr>
        <p:txBody>
          <a:bodyPr wrap="square" rtlCol="0">
            <a:spAutoFit/>
          </a:bodyPr>
          <a:lstStyle/>
          <a:p>
            <a:pPr algn="ctr"/>
            <a:r>
              <a:rPr lang="tr-TR" sz="4200" b="1" dirty="0">
                <a:solidFill>
                  <a:schemeClr val="bg2">
                    <a:lumMod val="25000"/>
                  </a:schemeClr>
                </a:solidFill>
                <a:effectLst>
                  <a:outerShdw blurRad="38100" dist="38100" dir="2700000" algn="tl">
                    <a:srgbClr val="000000">
                      <a:alpha val="43137"/>
                    </a:srgbClr>
                  </a:outerShdw>
                </a:effectLst>
                <a:latin typeface="+mj-lt"/>
                <a:cs typeface="Arial" charset="0"/>
              </a:rPr>
              <a:t>HİZMET İHRACATI </a:t>
            </a:r>
          </a:p>
          <a:p>
            <a:pPr algn="ctr"/>
            <a:r>
              <a:rPr lang="tr-TR" sz="4200" b="1" dirty="0">
                <a:solidFill>
                  <a:schemeClr val="bg2">
                    <a:lumMod val="25000"/>
                  </a:schemeClr>
                </a:solidFill>
                <a:effectLst>
                  <a:outerShdw blurRad="38100" dist="38100" dir="2700000" algn="tl">
                    <a:srgbClr val="000000">
                      <a:alpha val="43137"/>
                    </a:srgbClr>
                  </a:outerShdw>
                </a:effectLst>
                <a:latin typeface="+mj-lt"/>
                <a:cs typeface="Arial" charset="0"/>
              </a:rPr>
              <a:t>DESTEKLERİ</a:t>
            </a:r>
          </a:p>
        </p:txBody>
      </p:sp>
      <p:sp>
        <p:nvSpPr>
          <p:cNvPr id="5" name="Metin kutusu 4"/>
          <p:cNvSpPr txBox="1"/>
          <p:nvPr/>
        </p:nvSpPr>
        <p:spPr>
          <a:xfrm>
            <a:off x="1685410" y="5259295"/>
            <a:ext cx="9144000" cy="923330"/>
          </a:xfrm>
          <a:prstGeom prst="rect">
            <a:avLst/>
          </a:prstGeom>
          <a:noFill/>
        </p:spPr>
        <p:txBody>
          <a:bodyPr wrap="square" rtlCol="0">
            <a:spAutoFit/>
          </a:bodyPr>
          <a:lstStyle/>
          <a:p>
            <a:pPr algn="ctr"/>
            <a:r>
              <a:rPr lang="tr-TR" b="1" dirty="0">
                <a:solidFill>
                  <a:schemeClr val="bg2">
                    <a:lumMod val="25000"/>
                  </a:schemeClr>
                </a:solidFill>
                <a:latin typeface="Calibri" pitchFamily="34" charset="0"/>
              </a:rPr>
              <a:t>T.C. TİCARET BAKANLIĞI</a:t>
            </a:r>
          </a:p>
          <a:p>
            <a:pPr algn="ctr"/>
            <a:r>
              <a:rPr lang="tr-TR" b="1" dirty="0">
                <a:solidFill>
                  <a:schemeClr val="bg2">
                    <a:lumMod val="25000"/>
                  </a:schemeClr>
                </a:solidFill>
                <a:latin typeface="Calibri" pitchFamily="34" charset="0"/>
              </a:rPr>
              <a:t>ULUSLARARASI HİZMET TİCARETİ GENEL MÜDÜRLÜĞÜ</a:t>
            </a:r>
          </a:p>
          <a:p>
            <a:pPr algn="ctr"/>
            <a:r>
              <a:rPr lang="tr-TR" b="1" dirty="0">
                <a:solidFill>
                  <a:schemeClr val="bg2">
                    <a:lumMod val="25000"/>
                  </a:schemeClr>
                </a:solidFill>
                <a:latin typeface="Calibri" pitchFamily="34" charset="0"/>
              </a:rPr>
              <a:t>MEVZUAT VE DEVLET YARDIMLARI KOORDİNASYON DAİRESİ</a:t>
            </a:r>
          </a:p>
        </p:txBody>
      </p:sp>
    </p:spTree>
    <p:extLst>
      <p:ext uri="{BB962C8B-B14F-4D97-AF65-F5344CB8AC3E}">
        <p14:creationId xmlns:p14="http://schemas.microsoft.com/office/powerpoint/2010/main" val="140384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3440558" y="1030013"/>
            <a:ext cx="8460496" cy="1754326"/>
          </a:xfrm>
          <a:prstGeom prst="rect">
            <a:avLst/>
          </a:prstGeom>
        </p:spPr>
        <p:txBody>
          <a:bodyPr wrap="square">
            <a:spAutoFit/>
          </a:bodyPr>
          <a:lstStyle/>
          <a:p>
            <a:endParaRPr lang="tr-TR" sz="2000" dirty="0"/>
          </a:p>
          <a:p>
            <a:pPr algn="just"/>
            <a:r>
              <a:rPr lang="tr-TR" sz="2200" b="1" i="1" u="sng" dirty="0">
                <a:solidFill>
                  <a:srgbClr val="1E305D"/>
                </a:solidFill>
              </a:rPr>
              <a:t>Aralık 2013</a:t>
            </a:r>
            <a:r>
              <a:rPr lang="tr-TR" sz="2200" b="1" i="1" dirty="0">
                <a:solidFill>
                  <a:srgbClr val="1E305D"/>
                </a:solidFill>
              </a:rPr>
              <a:t>: </a:t>
            </a:r>
            <a:r>
              <a:rPr lang="tr-TR" sz="2200" i="1" dirty="0">
                <a:solidFill>
                  <a:srgbClr val="1E305D"/>
                </a:solidFill>
              </a:rPr>
              <a:t>Sekretarya hizmetleri İstanbul Maden ve Metaller İhracatçı Birlikleri Genel Sekreterliği tarafından sunulmak üzere hizmet sektöründe faaliyette bulunan firmalarımızın üye olabileceği Elektrik Elektronik ve Hizmet İhracatçıları Birliği kurulmuştur.</a:t>
            </a:r>
            <a:endParaRPr lang="tr-TR" sz="2200" b="1" i="1" dirty="0">
              <a:solidFill>
                <a:srgbClr val="1E305D"/>
              </a:solidFill>
              <a:effectLst>
                <a:outerShdw blurRad="38100" dist="38100" dir="2700000" algn="tl">
                  <a:srgbClr val="000000">
                    <a:alpha val="43137"/>
                  </a:srgbClr>
                </a:outerShdw>
              </a:effectLst>
            </a:endParaRPr>
          </a:p>
        </p:txBody>
      </p:sp>
      <p:sp>
        <p:nvSpPr>
          <p:cNvPr id="3" name="Metin kutusu 2"/>
          <p:cNvSpPr txBox="1"/>
          <p:nvPr/>
        </p:nvSpPr>
        <p:spPr>
          <a:xfrm>
            <a:off x="3713018" y="5024689"/>
            <a:ext cx="8188036" cy="1107996"/>
          </a:xfrm>
          <a:prstGeom prst="rect">
            <a:avLst/>
          </a:prstGeom>
          <a:noFill/>
        </p:spPr>
        <p:txBody>
          <a:bodyPr wrap="square" rtlCol="0">
            <a:spAutoFit/>
          </a:bodyPr>
          <a:lstStyle/>
          <a:p>
            <a:pPr algn="just"/>
            <a:r>
              <a:rPr lang="tr-TR" sz="2200" b="1" i="1" u="sng" dirty="0">
                <a:solidFill>
                  <a:srgbClr val="1E305D"/>
                </a:solidFill>
              </a:rPr>
              <a:t>Şubat 2021</a:t>
            </a:r>
            <a:r>
              <a:rPr lang="tr-TR" sz="2200" b="1" i="1" dirty="0">
                <a:solidFill>
                  <a:srgbClr val="1E305D"/>
                </a:solidFill>
              </a:rPr>
              <a:t>: </a:t>
            </a:r>
            <a:r>
              <a:rPr lang="tr-TR" sz="2200" i="1" dirty="0">
                <a:solidFill>
                  <a:srgbClr val="1E305D"/>
                </a:solidFill>
              </a:rPr>
              <a:t>Hizmet İhracatçıları Birliği Genel Sekreterliğinin kurulmasına imkan tanıyan Tebliğ 18 Şubat 2021 tarihli Resmi Gazete yayımlanmıştır</a:t>
            </a:r>
            <a:r>
              <a:rPr lang="tr-TR" sz="2000" i="1" dirty="0">
                <a:solidFill>
                  <a:srgbClr val="1E305D"/>
                </a:solidFill>
              </a:rPr>
              <a:t>.</a:t>
            </a:r>
          </a:p>
        </p:txBody>
      </p:sp>
      <p:sp>
        <p:nvSpPr>
          <p:cNvPr id="10" name="Metin kutusu 9"/>
          <p:cNvSpPr txBox="1"/>
          <p:nvPr/>
        </p:nvSpPr>
        <p:spPr>
          <a:xfrm>
            <a:off x="245354" y="3368288"/>
            <a:ext cx="8348532" cy="1107996"/>
          </a:xfrm>
          <a:prstGeom prst="rect">
            <a:avLst/>
          </a:prstGeom>
          <a:noFill/>
        </p:spPr>
        <p:txBody>
          <a:bodyPr wrap="square" rtlCol="0">
            <a:spAutoFit/>
          </a:bodyPr>
          <a:lstStyle/>
          <a:p>
            <a:pPr algn="just"/>
            <a:r>
              <a:rPr lang="tr-TR" sz="2200" b="1" i="1" u="sng" dirty="0">
                <a:solidFill>
                  <a:srgbClr val="CC9900"/>
                </a:solidFill>
              </a:rPr>
              <a:t>Mart 2018</a:t>
            </a:r>
            <a:r>
              <a:rPr lang="tr-TR" sz="2200" b="1" i="1" dirty="0">
                <a:solidFill>
                  <a:srgbClr val="CC9900"/>
                </a:solidFill>
              </a:rPr>
              <a:t>: </a:t>
            </a:r>
            <a:r>
              <a:rPr lang="tr-TR" sz="2200" i="1" dirty="0">
                <a:solidFill>
                  <a:srgbClr val="CC9900"/>
                </a:solidFill>
              </a:rPr>
              <a:t>Sekretarya görevi İstanbul Maden ve Metaller İhracatçı Birlikleri Genel Sekreterliği tarafından yürütülmek üzere Hizmet İhracatçıları Birliği kurulmuştur. </a:t>
            </a:r>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58" y="4629494"/>
            <a:ext cx="2857500" cy="1600200"/>
          </a:xfrm>
          <a:prstGeom prst="ellipse">
            <a:avLst/>
          </a:prstGeom>
          <a:ln>
            <a:noFill/>
          </a:ln>
          <a:effectLst>
            <a:softEdge rad="112500"/>
          </a:effectLst>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54" y="1557611"/>
            <a:ext cx="3028950" cy="1514475"/>
          </a:xfrm>
          <a:prstGeom prst="ellipse">
            <a:avLst/>
          </a:prstGeom>
          <a:ln>
            <a:noFill/>
          </a:ln>
          <a:effectLst>
            <a:softEdge rad="112500"/>
          </a:effectLst>
        </p:spPr>
      </p:pic>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414" y="2731713"/>
            <a:ext cx="3040640" cy="2125057"/>
          </a:xfrm>
          <a:prstGeom prst="ellipse">
            <a:avLst/>
          </a:prstGeom>
          <a:ln>
            <a:noFill/>
          </a:ln>
          <a:effectLst>
            <a:softEdge rad="112500"/>
          </a:effectLst>
        </p:spPr>
      </p:pic>
      <p:sp>
        <p:nvSpPr>
          <p:cNvPr id="2" name="Dikdörtgen 1"/>
          <p:cNvSpPr/>
          <p:nvPr/>
        </p:nvSpPr>
        <p:spPr>
          <a:xfrm>
            <a:off x="3177811" y="400429"/>
            <a:ext cx="6641721" cy="461665"/>
          </a:xfrm>
          <a:prstGeom prst="rect">
            <a:avLst/>
          </a:prstGeom>
        </p:spPr>
        <p:txBody>
          <a:bodyPr wrap="square">
            <a:spAutoFit/>
          </a:bodyPr>
          <a:lstStyle/>
          <a:p>
            <a:pPr algn="ctr"/>
            <a:r>
              <a:rPr lang="tr-TR" sz="2400" b="1" dirty="0">
                <a:solidFill>
                  <a:srgbClr val="D1AB61"/>
                </a:solidFill>
                <a:cs typeface="Calibri" panose="020F0502020204030204" pitchFamily="34" charset="0"/>
              </a:rPr>
              <a:t>HİZMET SEKTÖRLERİNE YÖNELİK ÇALIŞMALAR</a:t>
            </a:r>
          </a:p>
        </p:txBody>
      </p:sp>
    </p:spTree>
    <p:extLst>
      <p:ext uri="{BB962C8B-B14F-4D97-AF65-F5344CB8AC3E}">
        <p14:creationId xmlns:p14="http://schemas.microsoft.com/office/powerpoint/2010/main" val="135579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nvPr>
        </p:nvGraphicFramePr>
        <p:xfrm>
          <a:off x="6190884" y="1147389"/>
          <a:ext cx="5543673" cy="188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p:cNvSpPr txBox="1"/>
          <p:nvPr/>
        </p:nvSpPr>
        <p:spPr>
          <a:xfrm>
            <a:off x="8962721" y="1344691"/>
            <a:ext cx="2741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19" name="Diyagram 18"/>
          <p:cNvGraphicFramePr/>
          <p:nvPr>
            <p:extLst/>
          </p:nvPr>
        </p:nvGraphicFramePr>
        <p:xfrm>
          <a:off x="785005" y="3410708"/>
          <a:ext cx="10282686" cy="3306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37">
            <a:extLst>
              <a:ext uri="{FF2B5EF4-FFF2-40B4-BE49-F238E27FC236}">
                <a16:creationId xmlns:a16="http://schemas.microsoft.com/office/drawing/2014/main" id="{D5C11049-7CDA-4D71-8A14-469C9DB93017}"/>
              </a:ext>
            </a:extLst>
          </p:cNvPr>
          <p:cNvSpPr txBox="1"/>
          <p:nvPr/>
        </p:nvSpPr>
        <p:spPr>
          <a:xfrm>
            <a:off x="2368578" y="316392"/>
            <a:ext cx="8699113" cy="830997"/>
          </a:xfrm>
          <a:prstGeom prst="rect">
            <a:avLst/>
          </a:prstGeom>
          <a:noFill/>
        </p:spPr>
        <p:txBody>
          <a:bodyPr wrap="square" rtlCol="0">
            <a:spAutoFit/>
          </a:bodyPr>
          <a:lstStyle/>
          <a:p>
            <a:pPr lvl="0" algn="ctr">
              <a:buNone/>
            </a:pPr>
            <a:r>
              <a:rPr lang="tr-TR" sz="2400" b="1" dirty="0">
                <a:solidFill>
                  <a:srgbClr val="D1AB61"/>
                </a:solidFill>
                <a:cs typeface="Calibri" panose="020F0502020204030204" pitchFamily="34" charset="0"/>
              </a:rPr>
              <a:t>ULUSLARARASI HİZMET TİCARETİ GENEL MÜDÜRLÜĞÜ YAPILANMASI</a:t>
            </a:r>
          </a:p>
        </p:txBody>
      </p:sp>
      <p:graphicFrame>
        <p:nvGraphicFramePr>
          <p:cNvPr id="7" name="Diyagram 6">
            <a:extLst>
              <a:ext uri="{FF2B5EF4-FFF2-40B4-BE49-F238E27FC236}">
                <a16:creationId xmlns:a16="http://schemas.microsoft.com/office/drawing/2014/main" id="{45D0D3AD-C62A-449C-9DCF-53FC25CFCCE4}"/>
              </a:ext>
            </a:extLst>
          </p:cNvPr>
          <p:cNvGraphicFramePr/>
          <p:nvPr>
            <p:extLst>
              <p:ext uri="{D42A27DB-BD31-4B8C-83A1-F6EECF244321}">
                <p14:modId xmlns:p14="http://schemas.microsoft.com/office/powerpoint/2010/main" val="3017317629"/>
              </p:ext>
            </p:extLst>
          </p:nvPr>
        </p:nvGraphicFramePr>
        <p:xfrm>
          <a:off x="559398" y="913594"/>
          <a:ext cx="5229005" cy="312151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1795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551221716"/>
              </p:ext>
            </p:extLst>
          </p:nvPr>
        </p:nvGraphicFramePr>
        <p:xfrm>
          <a:off x="5464420" y="1688121"/>
          <a:ext cx="6145822" cy="3903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7">
            <a:extLst>
              <a:ext uri="{FF2B5EF4-FFF2-40B4-BE49-F238E27FC236}">
                <a16:creationId xmlns:a16="http://schemas.microsoft.com/office/drawing/2014/main" id="{D5C11049-7CDA-4D71-8A14-469C9DB93017}"/>
              </a:ext>
            </a:extLst>
          </p:cNvPr>
          <p:cNvSpPr txBox="1"/>
          <p:nvPr/>
        </p:nvSpPr>
        <p:spPr>
          <a:xfrm>
            <a:off x="2883877" y="356019"/>
            <a:ext cx="68389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HİZMET İHRACATI DESTEK PROGRAM PAKETİ</a:t>
            </a:r>
            <a:endParaRPr kumimoji="0" lang="fi-FI"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endParaRPr>
          </a:p>
        </p:txBody>
      </p:sp>
      <p:graphicFrame>
        <p:nvGraphicFramePr>
          <p:cNvPr id="6" name="Diyagram 5"/>
          <p:cNvGraphicFramePr/>
          <p:nvPr>
            <p:extLst/>
          </p:nvPr>
        </p:nvGraphicFramePr>
        <p:xfrm>
          <a:off x="307730" y="2525086"/>
          <a:ext cx="4510453" cy="35152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a:extLst>
              <a:ext uri="{FF2B5EF4-FFF2-40B4-BE49-F238E27FC236}">
                <a16:creationId xmlns:a16="http://schemas.microsoft.com/office/drawing/2014/main" id="{21708399-6310-4383-AE3F-7CFEA833A0BF}"/>
              </a:ext>
            </a:extLst>
          </p:cNvPr>
          <p:cNvSpPr txBox="1"/>
          <p:nvPr/>
        </p:nvSpPr>
        <p:spPr>
          <a:xfrm>
            <a:off x="947956" y="5838738"/>
            <a:ext cx="5027338" cy="369332"/>
          </a:xfrm>
          <a:prstGeom prst="rect">
            <a:avLst/>
          </a:prstGeom>
          <a:noFill/>
        </p:spPr>
        <p:txBody>
          <a:bodyPr wrap="none" rtlCol="0">
            <a:spAutoFit/>
          </a:bodyPr>
          <a:lstStyle/>
          <a:p>
            <a:r>
              <a:rPr lang="tr-TR" dirty="0"/>
              <a:t>*: </a:t>
            </a:r>
            <a:r>
              <a:rPr lang="tr-TR" sz="1100" dirty="0"/>
              <a:t>5448 sayılı Karar ile 2015/8 ve 2641 sayılı Kararlar yürürlükten kaldırılmıştır.</a:t>
            </a:r>
          </a:p>
        </p:txBody>
      </p:sp>
    </p:spTree>
    <p:extLst>
      <p:ext uri="{BB962C8B-B14F-4D97-AF65-F5344CB8AC3E}">
        <p14:creationId xmlns:p14="http://schemas.microsoft.com/office/powerpoint/2010/main" val="123797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7">
            <a:extLst>
              <a:ext uri="{FF2B5EF4-FFF2-40B4-BE49-F238E27FC236}">
                <a16:creationId xmlns:a16="http://schemas.microsoft.com/office/drawing/2014/main" id="{D5C11049-7CDA-4D71-8A14-469C9DB93017}"/>
              </a:ext>
            </a:extLst>
          </p:cNvPr>
          <p:cNvSpPr txBox="1"/>
          <p:nvPr/>
        </p:nvSpPr>
        <p:spPr>
          <a:xfrm>
            <a:off x="3068515" y="279064"/>
            <a:ext cx="7610670" cy="1200329"/>
          </a:xfrm>
          <a:prstGeom prst="rect">
            <a:avLst/>
          </a:prstGeom>
          <a:noFill/>
        </p:spPr>
        <p:txBody>
          <a:bodyPr wrap="square" rtlCol="0">
            <a:spAutoFit/>
          </a:bodyPr>
          <a:lstStyle/>
          <a:p>
            <a:pPr lvl="0" algn="ctr">
              <a:spcAft>
                <a:spcPts val="1200"/>
              </a:spcAft>
              <a:defRPr/>
            </a:pPr>
            <a:r>
              <a:rPr lang="tr-TR" sz="2400" b="1" dirty="0">
                <a:solidFill>
                  <a:srgbClr val="D7AD65"/>
                </a:solidFill>
                <a:latin typeface="Calibri" panose="020F0502020204030204" pitchFamily="34" charset="0"/>
                <a:cs typeface="Calibri" panose="020F0502020204030204" pitchFamily="34" charset="0"/>
              </a:rPr>
              <a:t>5447 TÜRKİYE BİLİŞİM SEKTÖRÜNÜN ULUSLARARASILAŞMASI ve E-TURQUALITY HAKKINDA KARAR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626" y="2036373"/>
            <a:ext cx="9439275" cy="4286250"/>
          </a:xfrm>
          <a:prstGeom prst="rect">
            <a:avLst/>
          </a:prstGeom>
        </p:spPr>
      </p:pic>
    </p:spTree>
    <p:extLst>
      <p:ext uri="{BB962C8B-B14F-4D97-AF65-F5344CB8AC3E}">
        <p14:creationId xmlns:p14="http://schemas.microsoft.com/office/powerpoint/2010/main" val="421685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7">
            <a:extLst>
              <a:ext uri="{FF2B5EF4-FFF2-40B4-BE49-F238E27FC236}">
                <a16:creationId xmlns:a16="http://schemas.microsoft.com/office/drawing/2014/main" id="{D5C11049-7CDA-4D71-8A14-469C9DB93017}"/>
              </a:ext>
            </a:extLst>
          </p:cNvPr>
          <p:cNvSpPr txBox="1"/>
          <p:nvPr/>
        </p:nvSpPr>
        <p:spPr>
          <a:xfrm>
            <a:off x="2751826" y="279064"/>
            <a:ext cx="8182515" cy="830997"/>
          </a:xfrm>
          <a:prstGeom prst="rect">
            <a:avLst/>
          </a:prstGeom>
          <a:noFill/>
        </p:spPr>
        <p:txBody>
          <a:bodyPr wrap="square" rtlCol="0">
            <a:spAutoFit/>
          </a:bodyPr>
          <a:lstStyle/>
          <a:p>
            <a:pPr lvl="0" algn="ctr">
              <a:spcAft>
                <a:spcPts val="1200"/>
              </a:spcAft>
              <a:defRPr/>
            </a:pPr>
            <a:r>
              <a:rPr lang="tr-TR" sz="2400" b="1" dirty="0">
                <a:solidFill>
                  <a:srgbClr val="D7AD65"/>
                </a:solidFill>
                <a:latin typeface="Calibri" panose="020F0502020204030204" pitchFamily="34" charset="0"/>
                <a:cs typeface="Calibri" panose="020F0502020204030204" pitchFamily="34" charset="0"/>
              </a:rPr>
              <a:t>5447 TÜRKİYE BİLİŞİM SEKTÖRÜNÜN ULUSLARARASILAŞMASI ve E-TURQUALITY HAKKINDA KARAR – ALT SEKTÖRLER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441" y="1805526"/>
            <a:ext cx="9486900" cy="4333875"/>
          </a:xfrm>
          <a:prstGeom prst="rect">
            <a:avLst/>
          </a:prstGeom>
          <a:ln>
            <a:solidFill>
              <a:schemeClr val="tx1"/>
            </a:solidFill>
          </a:ln>
        </p:spPr>
      </p:pic>
    </p:spTree>
    <p:extLst>
      <p:ext uri="{BB962C8B-B14F-4D97-AF65-F5344CB8AC3E}">
        <p14:creationId xmlns:p14="http://schemas.microsoft.com/office/powerpoint/2010/main" val="130164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a:extLst>
              <a:ext uri="{FF2B5EF4-FFF2-40B4-BE49-F238E27FC236}">
                <a16:creationId xmlns:a16="http://schemas.microsoft.com/office/drawing/2014/main" id="{BFB212E4-C0B6-4116-B2E3-4A5963FA6589}"/>
              </a:ext>
            </a:extLst>
          </p:cNvPr>
          <p:cNvGraphicFramePr/>
          <p:nvPr>
            <p:extLst/>
          </p:nvPr>
        </p:nvGraphicFramePr>
        <p:xfrm>
          <a:off x="5618285" y="1665827"/>
          <a:ext cx="6339254" cy="370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37">
            <a:extLst>
              <a:ext uri="{FF2B5EF4-FFF2-40B4-BE49-F238E27FC236}">
                <a16:creationId xmlns:a16="http://schemas.microsoft.com/office/drawing/2014/main" id="{D5C11049-7CDA-4D71-8A14-469C9DB93017}"/>
              </a:ext>
            </a:extLst>
          </p:cNvPr>
          <p:cNvSpPr txBox="1"/>
          <p:nvPr/>
        </p:nvSpPr>
        <p:spPr>
          <a:xfrm>
            <a:off x="3068515" y="279064"/>
            <a:ext cx="76106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5448 SAYILI HİZMET İHRACATININ TANIMLANMASI, SINIFLANDIRILMASI VE DESTEKLENMESİ HAKKINDA KARAR</a:t>
            </a:r>
          </a:p>
        </p:txBody>
      </p:sp>
      <p:graphicFrame>
        <p:nvGraphicFramePr>
          <p:cNvPr id="10" name="Diyagram 9">
            <a:extLst>
              <a:ext uri="{FF2B5EF4-FFF2-40B4-BE49-F238E27FC236}">
                <a16:creationId xmlns:a16="http://schemas.microsoft.com/office/drawing/2014/main" id="{132751EE-1537-4B2A-BFE6-30CA693E5DD9}"/>
              </a:ext>
            </a:extLst>
          </p:cNvPr>
          <p:cNvGraphicFramePr/>
          <p:nvPr>
            <p:extLst/>
          </p:nvPr>
        </p:nvGraphicFramePr>
        <p:xfrm>
          <a:off x="-518746" y="1312311"/>
          <a:ext cx="5890846" cy="46137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6711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7">
            <a:extLst>
              <a:ext uri="{FF2B5EF4-FFF2-40B4-BE49-F238E27FC236}">
                <a16:creationId xmlns:a16="http://schemas.microsoft.com/office/drawing/2014/main" id="{D5C11049-7CDA-4D71-8A14-469C9DB93017}"/>
              </a:ext>
            </a:extLst>
          </p:cNvPr>
          <p:cNvSpPr txBox="1"/>
          <p:nvPr/>
        </p:nvSpPr>
        <p:spPr>
          <a:xfrm>
            <a:off x="3068515" y="279064"/>
            <a:ext cx="761067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5448 SAYILI HİZMET İHRACATININ TANIMLANMASI, SINIFLANDIRILMASI VE DESTEKLENMESİ HAKKINDA KARAR – İŞBİRLİĞİ KURULUŞLARI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263" y="1868606"/>
            <a:ext cx="9344025" cy="4276725"/>
          </a:xfrm>
          <a:prstGeom prst="rect">
            <a:avLst/>
          </a:prstGeom>
        </p:spPr>
      </p:pic>
    </p:spTree>
    <p:extLst>
      <p:ext uri="{BB962C8B-B14F-4D97-AF65-F5344CB8AC3E}">
        <p14:creationId xmlns:p14="http://schemas.microsoft.com/office/powerpoint/2010/main" val="222625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nvPr>
        </p:nvGraphicFramePr>
        <p:xfrm>
          <a:off x="492312" y="1682585"/>
          <a:ext cx="11315757" cy="3416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ağ Ayraç 6">
            <a:extLst>
              <a:ext uri="{FF2B5EF4-FFF2-40B4-BE49-F238E27FC236}">
                <a16:creationId xmlns:a16="http://schemas.microsoft.com/office/drawing/2014/main" id="{13426652-B455-4B06-BB31-0B3BE3FD3834}"/>
              </a:ext>
            </a:extLst>
          </p:cNvPr>
          <p:cNvSpPr/>
          <p:nvPr/>
        </p:nvSpPr>
        <p:spPr>
          <a:xfrm rot="5400000">
            <a:off x="5779659" y="-313410"/>
            <a:ext cx="468561" cy="10867296"/>
          </a:xfrm>
          <a:prstGeom prst="rightBrace">
            <a:avLst/>
          </a:prstGeom>
          <a:ln/>
        </p:spPr>
        <p:style>
          <a:lnRef idx="3">
            <a:schemeClr val="accent2"/>
          </a:lnRef>
          <a:fillRef idx="0">
            <a:schemeClr val="accent2"/>
          </a:fillRef>
          <a:effectRef idx="2">
            <a:schemeClr val="accent2"/>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215" b="0" i="0" u="none" strike="noStrike" kern="1200" cap="none" spc="0" normalizeH="0" baseline="0" noProof="0" dirty="0">
              <a:ln>
                <a:noFill/>
              </a:ln>
              <a:solidFill>
                <a:prstClr val="black"/>
              </a:solidFill>
              <a:effectLst/>
              <a:uLnTx/>
              <a:uFillTx/>
              <a:latin typeface="Myriad Pro"/>
              <a:ea typeface="+mn-ea"/>
              <a:cs typeface="+mn-cs"/>
            </a:endParaRPr>
          </a:p>
        </p:txBody>
      </p:sp>
      <p:sp>
        <p:nvSpPr>
          <p:cNvPr id="8" name="Metin kutusu 23">
            <a:extLst>
              <a:ext uri="{FF2B5EF4-FFF2-40B4-BE49-F238E27FC236}">
                <a16:creationId xmlns:a16="http://schemas.microsoft.com/office/drawing/2014/main" id="{46E483EC-277B-45EC-9C40-5B28CBD8D8B6}"/>
              </a:ext>
            </a:extLst>
          </p:cNvPr>
          <p:cNvSpPr txBox="1">
            <a:spLocks noChangeArrowheads="1"/>
          </p:cNvSpPr>
          <p:nvPr/>
        </p:nvSpPr>
        <p:spPr bwMode="auto">
          <a:xfrm>
            <a:off x="1157791" y="5618202"/>
            <a:ext cx="9707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1600" b="1" i="0" u="none" strike="noStrike" kern="1200" cap="none" spc="0" normalizeH="0" baseline="0" noProof="0" dirty="0">
                <a:ln>
                  <a:noFill/>
                </a:ln>
                <a:solidFill>
                  <a:srgbClr val="000000"/>
                </a:solidFill>
                <a:effectLst/>
                <a:uLnTx/>
                <a:uFillTx/>
                <a:latin typeface="Myriad Pro"/>
                <a:ea typeface="+mn-ea"/>
                <a:cs typeface="+mn-cs"/>
              </a:rPr>
              <a:t>ÜRÜN YERLEŞTİRME ve (Fuarcılık </a:t>
            </a:r>
            <a:r>
              <a:rPr kumimoji="0" lang="tr-TR" altLang="tr-TR"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Hizmetleri</a:t>
            </a:r>
            <a:r>
              <a:rPr kumimoji="0" lang="tr-TR" altLang="tr-TR" sz="1600" b="1" i="0" u="none" strike="noStrike" kern="1200" cap="none" spc="0" normalizeH="0" baseline="0" noProof="0" dirty="0">
                <a:ln>
                  <a:noFill/>
                </a:ln>
                <a:solidFill>
                  <a:srgbClr val="000000"/>
                </a:solidFill>
                <a:effectLst/>
                <a:uLnTx/>
                <a:uFillTx/>
                <a:latin typeface="Myriad Pro"/>
                <a:ea typeface="+mn-ea"/>
                <a:cs typeface="+mn-cs"/>
              </a:rPr>
              <a:t> Hariç) PRESTİJLİ FUAR KATILIMI</a:t>
            </a:r>
            <a:endParaRPr kumimoji="0" lang="tr-TR" sz="1100" b="0" i="1" u="none" strike="noStrike" kern="1200" cap="none" spc="0" normalizeH="0" baseline="0" noProof="0" dirty="0">
              <a:ln>
                <a:noFill/>
              </a:ln>
              <a:solidFill>
                <a:srgbClr val="000000"/>
              </a:solidFill>
              <a:effectLst/>
              <a:uLnTx/>
              <a:uFillTx/>
              <a:latin typeface="Myriad Pro"/>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altLang="tr-TR" sz="1400" b="1" i="0" u="none" strike="noStrike" kern="1200" cap="none" spc="0" normalizeH="0" baseline="0" noProof="0" dirty="0">
              <a:ln>
                <a:noFill/>
              </a:ln>
              <a:solidFill>
                <a:srgbClr val="000000"/>
              </a:solidFill>
              <a:effectLst/>
              <a:uLnTx/>
              <a:uFillTx/>
              <a:latin typeface="Myriad Pro"/>
              <a:ea typeface="+mn-ea"/>
              <a:cs typeface="+mn-cs"/>
            </a:endParaRPr>
          </a:p>
        </p:txBody>
      </p:sp>
      <p:sp>
        <p:nvSpPr>
          <p:cNvPr id="9" name="TextBox 37">
            <a:extLst>
              <a:ext uri="{FF2B5EF4-FFF2-40B4-BE49-F238E27FC236}">
                <a16:creationId xmlns:a16="http://schemas.microsoft.com/office/drawing/2014/main" id="{D5C11049-7CDA-4D71-8A14-469C9DB93017}"/>
              </a:ext>
            </a:extLst>
          </p:cNvPr>
          <p:cNvSpPr txBox="1"/>
          <p:nvPr/>
        </p:nvSpPr>
        <p:spPr>
          <a:xfrm>
            <a:off x="3305862" y="542835"/>
            <a:ext cx="60491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YENİ SEKTÖREL DESTEKLER</a:t>
            </a:r>
          </a:p>
        </p:txBody>
      </p:sp>
    </p:spTree>
    <p:extLst>
      <p:ext uri="{BB962C8B-B14F-4D97-AF65-F5344CB8AC3E}">
        <p14:creationId xmlns:p14="http://schemas.microsoft.com/office/powerpoint/2010/main" val="197054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67322675"/>
              </p:ext>
            </p:extLst>
          </p:nvPr>
        </p:nvGraphicFramePr>
        <p:xfrm>
          <a:off x="858982" y="1566507"/>
          <a:ext cx="10765118" cy="5072230"/>
        </p:xfrm>
        <a:graphic>
          <a:graphicData uri="http://schemas.openxmlformats.org/drawingml/2006/table">
            <a:tbl>
              <a:tblPr firstRow="1" firstCol="1" bandRow="1"/>
              <a:tblGrid>
                <a:gridCol w="4727353">
                  <a:extLst>
                    <a:ext uri="{9D8B030D-6E8A-4147-A177-3AD203B41FA5}">
                      <a16:colId xmlns:a16="http://schemas.microsoft.com/office/drawing/2014/main" val="1718174677"/>
                    </a:ext>
                  </a:extLst>
                </a:gridCol>
                <a:gridCol w="830243">
                  <a:extLst>
                    <a:ext uri="{9D8B030D-6E8A-4147-A177-3AD203B41FA5}">
                      <a16:colId xmlns:a16="http://schemas.microsoft.com/office/drawing/2014/main" val="3070504846"/>
                    </a:ext>
                  </a:extLst>
                </a:gridCol>
                <a:gridCol w="3947363">
                  <a:extLst>
                    <a:ext uri="{9D8B030D-6E8A-4147-A177-3AD203B41FA5}">
                      <a16:colId xmlns:a16="http://schemas.microsoft.com/office/drawing/2014/main" val="2420976252"/>
                    </a:ext>
                  </a:extLst>
                </a:gridCol>
                <a:gridCol w="1260159">
                  <a:extLst>
                    <a:ext uri="{9D8B030D-6E8A-4147-A177-3AD203B41FA5}">
                      <a16:colId xmlns:a16="http://schemas.microsoft.com/office/drawing/2014/main" val="3010283148"/>
                    </a:ext>
                  </a:extLst>
                </a:gridCol>
              </a:tblGrid>
              <a:tr h="351724">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230216">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Tescil ve Koruma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15">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0"/>
                        </a:spcAft>
                      </a:pP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%60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tr-TR" sz="1400" b="1"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milyon </a:t>
                      </a: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Yükseköğretim Kurumları ve Özel Öğretim Kurumları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0">
                <a:tc rowSpan="2">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Pazara Giriş Belgeleri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pPr algn="ctr">
                        <a:lnSpc>
                          <a:spcPct val="107000"/>
                        </a:lnSpc>
                        <a:spcAft>
                          <a:spcPts val="0"/>
                        </a:spcAft>
                      </a:pPr>
                      <a:endParaRPr lang="tr-TR" sz="1300" dirty="0">
                        <a:effectLst/>
                        <a:latin typeface="Arial" panose="020B0604020202020204" pitchFamily="34" charset="0"/>
                        <a:ea typeface="Calibri" panose="020F0502020204030204" pitchFamily="34" charset="0"/>
                        <a:cs typeface="Arial" panose="020B060402020202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94794301"/>
                  </a:ext>
                </a:extLst>
              </a:tr>
              <a:tr h="184800">
                <a:tc vMerge="1">
                  <a:txBody>
                    <a:bodyPr/>
                    <a:lstStyle/>
                    <a:p>
                      <a:pPr algn="l">
                        <a:lnSpc>
                          <a:spcPct val="107000"/>
                        </a:lnSpc>
                        <a:spcAft>
                          <a:spcPts val="0"/>
                        </a:spcAft>
                      </a:pPr>
                      <a:r>
                        <a:rPr lang="tr-TR" sz="1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Pazara Giriş Belgeleri Desteği</a:t>
                      </a:r>
                      <a:endParaRPr lang="tr-TR"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milyon 607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154833581"/>
                  </a:ext>
                </a:extLst>
              </a:tr>
              <a:tr h="280624">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milyon 618 bin /yıl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579914482"/>
                  </a:ext>
                </a:extLst>
              </a:tr>
              <a:tr h="231470">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803 bin/birim/yıl</a:t>
                      </a:r>
                      <a:r>
                        <a:rPr lang="tr-TR" sz="14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(ülke başına 5 yıl, azami 25 birim)</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9534635"/>
                  </a:ext>
                </a:extLst>
              </a:tr>
              <a:tr h="384045">
                <a:tc>
                  <a:txBody>
                    <a:bodyPr/>
                    <a:lstStyle/>
                    <a:p>
                      <a:pPr algn="l">
                        <a:lnSpc>
                          <a:spcPct val="107000"/>
                        </a:lnSpc>
                        <a:spcAft>
                          <a:spcPts val="0"/>
                        </a:spcAft>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Dışı Etkinlik </a:t>
                      </a: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Katılım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360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bin/prestijli 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860660224"/>
                  </a:ext>
                </a:extLst>
              </a:tr>
              <a:tr h="262937">
                <a:tc>
                  <a:txBody>
                    <a:bodyPr/>
                    <a:lstStyle/>
                    <a:p>
                      <a:pPr algn="l">
                        <a:lnSpc>
                          <a:spcPct val="107000"/>
                        </a:lnSpc>
                        <a:spcAft>
                          <a:spcPts val="0"/>
                        </a:spcAft>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İçi Etkinlik Katılım </a:t>
                      </a: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360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137806221"/>
                  </a:ext>
                </a:extLst>
              </a:tr>
              <a:tr h="277961">
                <a:tc>
                  <a:txBody>
                    <a:bodyPr/>
                    <a:lstStyle/>
                    <a:p>
                      <a:pPr algn="l">
                        <a:lnSpc>
                          <a:spcPct val="107000"/>
                        </a:lnSpc>
                        <a:spcAft>
                          <a:spcPts val="0"/>
                        </a:spcAft>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2 milyon 404 bin/yıl </a:t>
                      </a:r>
                      <a:r>
                        <a:rPr lang="tr-TR" sz="1400" dirty="0">
                          <a:effectLst/>
                          <a:latin typeface="Calibri" panose="020F0502020204030204" pitchFamily="34" charset="0"/>
                          <a:ea typeface="Calibri" panose="020F0502020204030204" pitchFamily="34" charset="0"/>
                          <a:cs typeface="Calibri" panose="020F0502020204030204" pitchFamily="34" charset="0"/>
                        </a:rPr>
                        <a:t>(azami 5 yıl) (ön onay)</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553833356"/>
                  </a:ext>
                </a:extLst>
              </a:tr>
              <a:tr h="23288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Acente Komisyon Desteği*</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milyon 809 bin/yıl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endParaRPr lang="tr-TR" sz="1200" dirty="0">
                        <a:latin typeface="Calibri" panose="020F0502020204030204" pitchFamily="34" charset="0"/>
                        <a:cs typeface="Calibri" panose="020F0502020204030204" pitchFamily="34" charset="0"/>
                      </a:endParaRPr>
                    </a:p>
                    <a:p>
                      <a:endParaRPr lang="tr-TR" sz="1200" dirty="0">
                        <a:latin typeface="Calibri" panose="020F0502020204030204" pitchFamily="34" charset="0"/>
                        <a:cs typeface="Calibri" panose="020F0502020204030204" pitchFamily="34" charset="0"/>
                      </a:endParaRPr>
                    </a:p>
                    <a:p>
                      <a:endParaRPr lang="tr-TR" sz="1200" dirty="0">
                        <a:latin typeface="Calibri" panose="020F0502020204030204" pitchFamily="34" charset="0"/>
                        <a:cs typeface="Calibri" panose="020F0502020204030204" pitchFamily="34" charset="0"/>
                      </a:endParaRPr>
                    </a:p>
                    <a:p>
                      <a:pPr algn="ct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Yükseköğretim Kurumları </a:t>
                      </a:r>
                      <a:endParaRPr lang="tr-TR" sz="1200" b="1" kern="1200" dirty="0">
                        <a:solidFill>
                          <a:schemeClr val="tx1"/>
                        </a:solidFill>
                        <a:effectLst/>
                        <a:latin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535012"/>
                  </a:ext>
                </a:extLst>
              </a:tr>
              <a:tr h="28276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Tanıtım Heyeti Desteği</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cs typeface="Calibri" panose="020F0502020204030204" pitchFamily="34" charset="0"/>
                        </a:rPr>
                        <a:t>1 milyon 803 bin/heyet </a:t>
                      </a:r>
                      <a:r>
                        <a:rPr lang="tr-TR" sz="1400" b="0" dirty="0">
                          <a:solidFill>
                            <a:srgbClr val="000000"/>
                          </a:solidFill>
                          <a:effectLst/>
                          <a:latin typeface="Calibri" panose="020F0502020204030204" pitchFamily="34"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tr-TR" sz="1300" dirty="0">
                        <a:effectLst/>
                        <a:latin typeface="Arial" panose="020B0604020202020204" pitchFamily="34" charset="0"/>
                        <a:ea typeface="Calibri" panose="020F0502020204030204" pitchFamily="34" charset="0"/>
                        <a:cs typeface="Arial" panose="020B060402020202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364351"/>
                  </a:ext>
                </a:extLst>
              </a:tr>
              <a:tr h="3278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Uluslararası Öğrenci Ofisleri Kapasite Geliştirme Desteği</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bin/ay/personel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(aynı anda azami 5 kişi)</a:t>
                      </a:r>
                      <a:endParaRPr lang="tr-TR" sz="1400" dirty="0">
                        <a:latin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0189547"/>
                  </a:ext>
                </a:extLst>
              </a:tr>
              <a:tr h="300419">
                <a:tc>
                  <a:txBody>
                    <a:bodyPr/>
                    <a:lstStyle/>
                    <a:p>
                      <a:pPr algn="l">
                        <a:lnSpc>
                          <a:spcPct val="107000"/>
                        </a:lnSpc>
                        <a:spcAft>
                          <a:spcPts val="0"/>
                        </a:spcAft>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Akademisyen İstihdam Desteği</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 bin/ay/akademisyen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(aynı anda azami 5 kişi)</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2510028"/>
                  </a:ext>
                </a:extLst>
              </a:tr>
              <a:tr h="3322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Uluslararası Sıralama Desteği</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2 milyon 404 bin/yıl</a:t>
                      </a: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18234234"/>
                  </a:ext>
                </a:extLst>
              </a:tr>
              <a:tr h="305339">
                <a:tc>
                  <a:txBody>
                    <a:bodyPr/>
                    <a:lstStyle/>
                    <a:p>
                      <a:pPr algn="l">
                        <a:lnSpc>
                          <a:spcPct val="107000"/>
                        </a:lnSpc>
                        <a:spcAft>
                          <a:spcPts val="0"/>
                        </a:spcAft>
                      </a:pP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Uluslararası Kuruluşlara Üyelik Desteği</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803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92752005"/>
                  </a:ext>
                </a:extLst>
              </a:tr>
              <a:tr h="184800">
                <a:tc>
                  <a:txBody>
                    <a:bodyPr/>
                    <a:lstStyle/>
                    <a:p>
                      <a:pPr algn="l">
                        <a:lnSpc>
                          <a:spcPct val="107000"/>
                        </a:lnSpc>
                        <a:spcAft>
                          <a:spcPts val="0"/>
                        </a:spcAft>
                      </a:pPr>
                      <a:r>
                        <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Rapor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ea typeface="Calibri" panose="020F0502020204030204" pitchFamily="34" charset="0"/>
                          <a:cs typeface="Calibri" panose="020F0502020204030204" pitchFamily="34" charset="0"/>
                        </a:rPr>
                        <a:t>2 milyon 404 bin/yıl</a:t>
                      </a: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0123232"/>
                  </a:ext>
                </a:extLst>
              </a:tr>
              <a:tr h="184800">
                <a:tc gridSpan="4">
                  <a:txBody>
                    <a:bodyPr/>
                    <a:lstStyle/>
                    <a:p>
                      <a:pPr marL="107315" algn="just">
                        <a:lnSpc>
                          <a:spcPct val="107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r h="219559">
                <a:tc gridSpan="4">
                  <a:txBody>
                    <a:bodyPr/>
                    <a:lstStyle/>
                    <a:p>
                      <a:pPr marL="107315" algn="just">
                        <a:lnSpc>
                          <a:spcPct val="107000"/>
                        </a:lnSpc>
                        <a:spcAft>
                          <a:spcPts val="0"/>
                        </a:spcAft>
                      </a:pP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25277366"/>
                  </a:ext>
                </a:extLst>
              </a:tr>
            </a:tbl>
          </a:graphicData>
        </a:graphic>
      </p:graphicFrame>
      <p:sp>
        <p:nvSpPr>
          <p:cNvPr id="8" name="TextBox 37">
            <a:extLst>
              <a:ext uri="{FF2B5EF4-FFF2-40B4-BE49-F238E27FC236}">
                <a16:creationId xmlns:a16="http://schemas.microsoft.com/office/drawing/2014/main" id="{D5C11049-7CDA-4D71-8A14-469C9DB93017}"/>
              </a:ext>
            </a:extLst>
          </p:cNvPr>
          <p:cNvSpPr txBox="1"/>
          <p:nvPr/>
        </p:nvSpPr>
        <p:spPr>
          <a:xfrm>
            <a:off x="3216987" y="470264"/>
            <a:ext cx="60491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EĞİTİM SEKTÖRÜ DESTEKLERİ</a:t>
            </a:r>
          </a:p>
        </p:txBody>
      </p:sp>
    </p:spTree>
    <p:extLst>
      <p:ext uri="{BB962C8B-B14F-4D97-AF65-F5344CB8AC3E}">
        <p14:creationId xmlns:p14="http://schemas.microsoft.com/office/powerpoint/2010/main" val="207934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3817187772"/>
              </p:ext>
            </p:extLst>
          </p:nvPr>
        </p:nvGraphicFramePr>
        <p:xfrm>
          <a:off x="1178169" y="1652954"/>
          <a:ext cx="10436470" cy="4963909"/>
        </p:xfrm>
        <a:graphic>
          <a:graphicData uri="http://schemas.openxmlformats.org/drawingml/2006/table">
            <a:tbl>
              <a:tblPr firstRow="1" firstCol="1" bandRow="1"/>
              <a:tblGrid>
                <a:gridCol w="4214473">
                  <a:extLst>
                    <a:ext uri="{9D8B030D-6E8A-4147-A177-3AD203B41FA5}">
                      <a16:colId xmlns:a16="http://schemas.microsoft.com/office/drawing/2014/main" val="91701497"/>
                    </a:ext>
                  </a:extLst>
                </a:gridCol>
                <a:gridCol w="901836">
                  <a:extLst>
                    <a:ext uri="{9D8B030D-6E8A-4147-A177-3AD203B41FA5}">
                      <a16:colId xmlns:a16="http://schemas.microsoft.com/office/drawing/2014/main" val="1576367103"/>
                    </a:ext>
                  </a:extLst>
                </a:gridCol>
                <a:gridCol w="3784492">
                  <a:extLst>
                    <a:ext uri="{9D8B030D-6E8A-4147-A177-3AD203B41FA5}">
                      <a16:colId xmlns:a16="http://schemas.microsoft.com/office/drawing/2014/main" val="3196356279"/>
                    </a:ext>
                  </a:extLst>
                </a:gridCol>
                <a:gridCol w="1535669">
                  <a:extLst>
                    <a:ext uri="{9D8B030D-6E8A-4147-A177-3AD203B41FA5}">
                      <a16:colId xmlns:a16="http://schemas.microsoft.com/office/drawing/2014/main" val="3832011708"/>
                    </a:ext>
                  </a:extLst>
                </a:gridCol>
              </a:tblGrid>
              <a:tr h="273258">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40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961727504"/>
                  </a:ext>
                </a:extLst>
              </a:tr>
              <a:tr h="36707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10">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%70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12 milyon 23 bin/yıl </a:t>
                      </a:r>
                      <a:r>
                        <a:rPr lang="tr-TR" sz="1400" dirty="0">
                          <a:effectLst/>
                          <a:latin typeface="Calibri" panose="020F0502020204030204" pitchFamily="34" charset="0"/>
                          <a:ea typeface="Calibri" panose="020F0502020204030204" pitchFamily="34" charset="0"/>
                          <a:cs typeface="Calibri" panose="020F0502020204030204" pitchFamily="34" charset="0"/>
                        </a:rPr>
                        <a:t>(azami 5 yıl) (ön onay)</a:t>
                      </a: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İŞBİRLİĞİ KURULUŞLARI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000707"/>
                  </a:ext>
                </a:extLst>
              </a:tr>
              <a:tr h="456029">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ctr">
                        <a:lnSpc>
                          <a:spcPct val="107000"/>
                        </a:lnSpc>
                        <a:spcAft>
                          <a:spcPts val="0"/>
                        </a:spcAft>
                      </a:pP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effectLst/>
                          <a:latin typeface="Calibri" panose="020F0502020204030204" pitchFamily="34" charset="0"/>
                          <a:ea typeface="Calibri" panose="020F0502020204030204" pitchFamily="34" charset="0"/>
                          <a:cs typeface="Calibri" panose="020F0502020204030204" pitchFamily="34" charset="0"/>
                        </a:rPr>
                        <a:t>3 milyon 607 bin/birim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(ülke başına 5 yıl, azami 25 birim)</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978592"/>
                  </a:ext>
                </a:extLst>
              </a:tr>
              <a:tr h="4560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Dışı Etkinlik Katılım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ctr">
                        <a:lnSpc>
                          <a:spcPct val="107000"/>
                        </a:lnSpc>
                        <a:spcAft>
                          <a:spcPts val="0"/>
                        </a:spcAft>
                      </a:pP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360 bin/etkinlik</a:t>
                      </a:r>
                    </a:p>
                    <a:p>
                      <a:pPr algn="ctr">
                        <a:lnSpc>
                          <a:spcPct val="107000"/>
                        </a:lnSpc>
                        <a:spcAft>
                          <a:spcPts val="0"/>
                        </a:spcAft>
                      </a:pPr>
                      <a:r>
                        <a:rPr lang="tr-T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milyon 202 bin/prestijli 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7283330"/>
                  </a:ext>
                </a:extLst>
              </a:tr>
              <a:tr h="4560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Milli Katılım Tanıtım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0"/>
                        </a:spcAft>
                      </a:pP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805 bin/etkinlik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209346207"/>
                  </a:ext>
                </a:extLst>
              </a:tr>
              <a:tr h="398435">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İçi Etkinlik Katılım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360 bin/etkinlik </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533567965"/>
                  </a:ext>
                </a:extLst>
              </a:tr>
              <a:tr h="34839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milyon 809 bin/yıl (azami 5 yıl)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588133590"/>
                  </a:ext>
                </a:extLst>
              </a:tr>
              <a:tr h="34839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Rapor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milyon 607 bin/yıl </a:t>
                      </a:r>
                      <a:r>
                        <a:rPr lang="tr-TR"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122343031"/>
                  </a:ext>
                </a:extLst>
              </a:tr>
              <a:tr h="51043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Alım Heyeti/</a:t>
                      </a:r>
                      <a:r>
                        <a:rPr lang="tr-TR" sz="14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Ticaret Heyeti Programları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latin typeface="Calibri" panose="020F0502020204030204" pitchFamily="34" charset="0"/>
                          <a:cs typeface="Calibri" panose="020F0502020204030204" pitchFamily="34" charset="0"/>
                        </a:rPr>
                        <a:t>2 milyon 404 bin/program </a:t>
                      </a:r>
                      <a:r>
                        <a:rPr lang="tr-TR" sz="1400" b="0" dirty="0">
                          <a:latin typeface="Calibri" panose="020F0502020204030204" pitchFamily="34"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23277343"/>
                  </a:ext>
                </a:extLst>
              </a:tr>
              <a:tr h="3402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Sanal Fuar Organizasyon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cs typeface="Calibri" panose="020F0502020204030204" pitchFamily="34" charset="0"/>
                        </a:rPr>
                        <a:t>2 milyon 404 bin/sanal fuar </a:t>
                      </a:r>
                      <a:r>
                        <a:rPr lang="tr-TR" sz="1400" b="0" dirty="0">
                          <a:solidFill>
                            <a:srgbClr val="000000"/>
                          </a:solidFill>
                          <a:effectLst/>
                          <a:latin typeface="Calibri" panose="020F0502020204030204" pitchFamily="34" charset="0"/>
                          <a:cs typeface="Calibri" panose="020F0502020204030204" pitchFamily="34" charset="0"/>
                        </a:rPr>
                        <a:t>(ön onay)</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183049591"/>
                  </a:ext>
                </a:extLst>
              </a:tr>
              <a:tr h="3078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Yarışma ve Etkinlik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milyon 809 bin/etkinlik</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918276907"/>
                  </a:ext>
                </a:extLst>
              </a:tr>
              <a:tr h="228015">
                <a:tc gridSpan="4">
                  <a:txBody>
                    <a:bodyPr/>
                    <a:lstStyle/>
                    <a:p>
                      <a:pPr marL="107315" algn="just">
                        <a:lnSpc>
                          <a:spcPct val="107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5083388"/>
                  </a:ext>
                </a:extLst>
              </a:tr>
              <a:tr h="288456">
                <a:tc gridSpan="4">
                  <a:txBody>
                    <a:bodyPr/>
                    <a:lstStyle/>
                    <a:p>
                      <a:pPr marL="107315" algn="just">
                        <a:lnSpc>
                          <a:spcPct val="107000"/>
                        </a:lnSpc>
                        <a:spcAft>
                          <a:spcPts val="0"/>
                        </a:spcAft>
                      </a:pP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35517918"/>
                  </a:ext>
                </a:extLst>
              </a:tr>
            </a:tbl>
          </a:graphicData>
        </a:graphic>
      </p:graphicFrame>
      <p:sp>
        <p:nvSpPr>
          <p:cNvPr id="8" name="TextBox 37">
            <a:extLst>
              <a:ext uri="{FF2B5EF4-FFF2-40B4-BE49-F238E27FC236}">
                <a16:creationId xmlns:a16="http://schemas.microsoft.com/office/drawing/2014/main" id="{D5C11049-7CDA-4D71-8A14-469C9DB93017}"/>
              </a:ext>
            </a:extLst>
          </p:cNvPr>
          <p:cNvSpPr txBox="1"/>
          <p:nvPr/>
        </p:nvSpPr>
        <p:spPr>
          <a:xfrm>
            <a:off x="3094893" y="736265"/>
            <a:ext cx="60491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EĞİTİM SEKTÖRÜ DESTEKLERİ</a:t>
            </a:r>
          </a:p>
        </p:txBody>
      </p:sp>
    </p:spTree>
    <p:extLst>
      <p:ext uri="{BB962C8B-B14F-4D97-AF65-F5344CB8AC3E}">
        <p14:creationId xmlns:p14="http://schemas.microsoft.com/office/powerpoint/2010/main" val="71516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İçerik Yer Tutucusu 5">
            <a:extLst>
              <a:ext uri="{FF2B5EF4-FFF2-40B4-BE49-F238E27FC236}">
                <a16:creationId xmlns:a16="http://schemas.microsoft.com/office/drawing/2014/main" id="{F515748A-B6FD-4BFC-A06B-CEDBB42AE99D}"/>
              </a:ext>
            </a:extLst>
          </p:cNvPr>
          <p:cNvGraphicFramePr>
            <a:graphicFrameLocks/>
          </p:cNvGraphicFramePr>
          <p:nvPr>
            <p:extLst>
              <p:ext uri="{D42A27DB-BD31-4B8C-83A1-F6EECF244321}">
                <p14:modId xmlns:p14="http://schemas.microsoft.com/office/powerpoint/2010/main" val="3102125017"/>
              </p:ext>
            </p:extLst>
          </p:nvPr>
        </p:nvGraphicFramePr>
        <p:xfrm>
          <a:off x="1828801" y="1489165"/>
          <a:ext cx="8212822" cy="427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Unvan 2">
            <a:extLst>
              <a:ext uri="{FF2B5EF4-FFF2-40B4-BE49-F238E27FC236}">
                <a16:creationId xmlns:a16="http://schemas.microsoft.com/office/drawing/2014/main" id="{472222C3-3A94-4F70-9A70-6A7258B60256}"/>
              </a:ext>
            </a:extLst>
          </p:cNvPr>
          <p:cNvSpPr txBox="1">
            <a:spLocks/>
          </p:cNvSpPr>
          <p:nvPr/>
        </p:nvSpPr>
        <p:spPr>
          <a:xfrm>
            <a:off x="3077146" y="690834"/>
            <a:ext cx="6037707" cy="67421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D1AB61"/>
                </a:solidFill>
              </a:rPr>
              <a:t>SUNUM PLANI</a:t>
            </a:r>
            <a:endParaRPr lang="tr-TR" sz="2400" b="1" dirty="0">
              <a:solidFill>
                <a:srgbClr val="D1AB61"/>
              </a:solidFill>
              <a:latin typeface="+mn-lt"/>
              <a:cs typeface="Calibri" panose="020F0502020204030204" pitchFamily="34" charset="0"/>
            </a:endParaRPr>
          </a:p>
        </p:txBody>
      </p:sp>
    </p:spTree>
    <p:extLst>
      <p:ext uri="{BB962C8B-B14F-4D97-AF65-F5344CB8AC3E}">
        <p14:creationId xmlns:p14="http://schemas.microsoft.com/office/powerpoint/2010/main" val="401845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840208407"/>
              </p:ext>
            </p:extLst>
          </p:nvPr>
        </p:nvGraphicFramePr>
        <p:xfrm>
          <a:off x="847725" y="2188923"/>
          <a:ext cx="10567664" cy="3926204"/>
        </p:xfrm>
        <a:graphic>
          <a:graphicData uri="http://schemas.openxmlformats.org/drawingml/2006/table">
            <a:tbl>
              <a:tblPr firstRow="1" firstCol="1" bandRow="1"/>
              <a:tblGrid>
                <a:gridCol w="3760030">
                  <a:extLst>
                    <a:ext uri="{9D8B030D-6E8A-4147-A177-3AD203B41FA5}">
                      <a16:colId xmlns:a16="http://schemas.microsoft.com/office/drawing/2014/main" val="2708099774"/>
                    </a:ext>
                  </a:extLst>
                </a:gridCol>
                <a:gridCol w="1602865">
                  <a:extLst>
                    <a:ext uri="{9D8B030D-6E8A-4147-A177-3AD203B41FA5}">
                      <a16:colId xmlns:a16="http://schemas.microsoft.com/office/drawing/2014/main" val="3575489903"/>
                    </a:ext>
                  </a:extLst>
                </a:gridCol>
                <a:gridCol w="3062014">
                  <a:extLst>
                    <a:ext uri="{9D8B030D-6E8A-4147-A177-3AD203B41FA5}">
                      <a16:colId xmlns:a16="http://schemas.microsoft.com/office/drawing/2014/main" val="4107787491"/>
                    </a:ext>
                  </a:extLst>
                </a:gridCol>
                <a:gridCol w="2142755">
                  <a:extLst>
                    <a:ext uri="{9D8B030D-6E8A-4147-A177-3AD203B41FA5}">
                      <a16:colId xmlns:a16="http://schemas.microsoft.com/office/drawing/2014/main" val="3029086867"/>
                    </a:ext>
                  </a:extLst>
                </a:gridCol>
              </a:tblGrid>
              <a:tr h="917404">
                <a:tc>
                  <a:txBody>
                    <a:bodyPr/>
                    <a:lstStyle/>
                    <a:p>
                      <a:pPr algn="ctr">
                        <a:lnSpc>
                          <a:spcPct val="107000"/>
                        </a:lnSpc>
                        <a:spcAft>
                          <a:spcPts val="0"/>
                        </a:spcAft>
                      </a:pPr>
                      <a:endPar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48813238"/>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İhtiyaç Analizi Desteği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%75</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9 milyon 618 bin / proje</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İŞBİRLİĞİ KURULUŞLARI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dirty="0">
                          <a:effectLst/>
                          <a:latin typeface="Calibri" panose="020F0502020204030204" pitchFamily="34" charset="0"/>
                          <a:ea typeface="Calibri" panose="020F0502020204030204" pitchFamily="34" charset="0"/>
                          <a:cs typeface="Calibri" panose="020F0502020204030204" pitchFamily="34" charset="0"/>
                        </a:rPr>
                        <a:t>(3+2 yıl /proje)</a:t>
                      </a:r>
                    </a:p>
                    <a:p>
                      <a:pPr algn="ctr">
                        <a:lnSpc>
                          <a:spcPct val="107000"/>
                        </a:lnSpc>
                        <a:spcAft>
                          <a:spcPts val="0"/>
                        </a:spcAft>
                      </a:pPr>
                      <a:r>
                        <a:rPr lang="tr-TR" sz="1800" dirty="0">
                          <a:effectLst/>
                          <a:latin typeface="Calibri" panose="020F0502020204030204" pitchFamily="34" charset="0"/>
                          <a:ea typeface="Calibri" panose="020F0502020204030204" pitchFamily="34" charset="0"/>
                          <a:cs typeface="Calibri" panose="020F0502020204030204" pitchFamily="34" charset="0"/>
                        </a:rPr>
                        <a:t>(ön onay)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88652"/>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Eğitim Desteği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35078836"/>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Danışmanlık Desteği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18875688"/>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Tanıtım Desteği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74146310"/>
                  </a:ext>
                </a:extLst>
              </a:tr>
              <a:tr h="4171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Ticaret Heyeti / </a:t>
                      </a:r>
                      <a:r>
                        <a:rPr lang="tr-TR" sz="1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Alım Heyeti Desteği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effectLst/>
                          <a:latin typeface="Calibri" panose="020F0502020204030204" pitchFamily="34" charset="0"/>
                          <a:ea typeface="Calibri" panose="020F0502020204030204" pitchFamily="34" charset="0"/>
                          <a:cs typeface="Calibri" panose="020F0502020204030204" pitchFamily="34" charset="0"/>
                        </a:rPr>
                        <a:t>2 milyon 404 bin / program</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55387439"/>
                  </a:ext>
                </a:extLst>
              </a:tr>
              <a:tr h="34796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İstihdam Desteği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effectLst/>
                          <a:latin typeface="Calibri" panose="020F0502020204030204" pitchFamily="34" charset="0"/>
                          <a:ea typeface="Calibri" panose="020F0502020204030204" pitchFamily="34" charset="0"/>
                          <a:cs typeface="Calibri" panose="020F0502020204030204" pitchFamily="34" charset="0"/>
                        </a:rPr>
                        <a:t>36 bin / personel /ay </a:t>
                      </a:r>
                      <a:r>
                        <a:rPr lang="tr-TR" sz="1800" b="0" dirty="0">
                          <a:effectLst/>
                          <a:latin typeface="Calibri" panose="020F0502020204030204" pitchFamily="34" charset="0"/>
                          <a:ea typeface="Calibri" panose="020F0502020204030204" pitchFamily="34" charset="0"/>
                          <a:cs typeface="Calibri" panose="020F0502020204030204" pitchFamily="34" charset="0"/>
                        </a:rPr>
                        <a:t>(azami 2 kişi)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54843708"/>
                  </a:ext>
                </a:extLst>
              </a:tr>
            </a:tbl>
          </a:graphicData>
        </a:graphic>
      </p:graphicFrame>
      <p:sp>
        <p:nvSpPr>
          <p:cNvPr id="6" name="Dikdörtgen 5"/>
          <p:cNvSpPr/>
          <p:nvPr/>
        </p:nvSpPr>
        <p:spPr>
          <a:xfrm>
            <a:off x="847725" y="686171"/>
            <a:ext cx="10172700" cy="9194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EĞİTİM SEKTÖRÜ DESTEKLERİ</a:t>
            </a:r>
            <a:endParaRPr kumimoji="0" lang="tr-TR" sz="24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Hizmet Sektörü Rekabet Gücünün Artırılması Projesi Desteği (HİSER)</a:t>
            </a:r>
            <a:endParaRPr kumimoji="0" lang="tr-TR"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026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D499BDB1-B193-48FC-B4B3-364EE479DF31}"/>
              </a:ext>
            </a:extLst>
          </p:cNvPr>
          <p:cNvGraphicFramePr>
            <a:graphicFrameLocks noGrp="1"/>
          </p:cNvGraphicFramePr>
          <p:nvPr>
            <p:extLst>
              <p:ext uri="{D42A27DB-BD31-4B8C-83A1-F6EECF244321}">
                <p14:modId xmlns:p14="http://schemas.microsoft.com/office/powerpoint/2010/main" val="4180394296"/>
              </p:ext>
            </p:extLst>
          </p:nvPr>
        </p:nvGraphicFramePr>
        <p:xfrm>
          <a:off x="2214694" y="766765"/>
          <a:ext cx="9859742" cy="5963274"/>
        </p:xfrm>
        <a:graphic>
          <a:graphicData uri="http://schemas.openxmlformats.org/drawingml/2006/table">
            <a:tbl>
              <a:tblPr firstRow="1" firstCol="1" bandRow="1"/>
              <a:tblGrid>
                <a:gridCol w="3197003">
                  <a:extLst>
                    <a:ext uri="{9D8B030D-6E8A-4147-A177-3AD203B41FA5}">
                      <a16:colId xmlns:a16="http://schemas.microsoft.com/office/drawing/2014/main" val="2062752245"/>
                    </a:ext>
                  </a:extLst>
                </a:gridCol>
                <a:gridCol w="1169416">
                  <a:extLst>
                    <a:ext uri="{9D8B030D-6E8A-4147-A177-3AD203B41FA5}">
                      <a16:colId xmlns:a16="http://schemas.microsoft.com/office/drawing/2014/main" val="941233205"/>
                    </a:ext>
                  </a:extLst>
                </a:gridCol>
                <a:gridCol w="3968705">
                  <a:extLst>
                    <a:ext uri="{9D8B030D-6E8A-4147-A177-3AD203B41FA5}">
                      <a16:colId xmlns:a16="http://schemas.microsoft.com/office/drawing/2014/main" val="1191917951"/>
                    </a:ext>
                  </a:extLst>
                </a:gridCol>
                <a:gridCol w="1524618">
                  <a:extLst>
                    <a:ext uri="{9D8B030D-6E8A-4147-A177-3AD203B41FA5}">
                      <a16:colId xmlns:a16="http://schemas.microsoft.com/office/drawing/2014/main" val="983875230"/>
                    </a:ext>
                  </a:extLst>
                </a:gridCol>
              </a:tblGrid>
              <a:tr h="198563">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868981436"/>
                  </a:ext>
                </a:extLst>
              </a:tr>
              <a:tr h="403519">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12">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Muayenehane ve poliklinik 4.8 milyon/yıl</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Diğer yararlanıcılar 12 milyon/yıl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3">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SAĞLIK KURULUŞLARI ve SAĞLIK TURİZMİ ARACI KURULUŞLARI</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0472594"/>
                  </a:ext>
                </a:extLst>
              </a:tr>
              <a:tr h="397125">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Acente Komisyon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Muayenehane ve poliklinik 480 bin/yıl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Diğer yararlanıcılar 2.4 milyon/yıl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40128"/>
                  </a:ext>
                </a:extLst>
              </a:tr>
              <a:tr h="397125">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Yurtdışı Etkinlik Katılım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 milyon 202 bin/prestijli etkinlik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3 etkinlik/yıl)</a:t>
                      </a: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582885662"/>
                  </a:ext>
                </a:extLst>
              </a:tr>
              <a:tr h="794250">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Hasta Yol Desteği</a:t>
                      </a: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Muayenehane ve poliklinik 1 milyon 202 bin/yıl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 Hasta başına 24.000)</a:t>
                      </a: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Diğer yararlanıcılar 12 milyon/yıl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 Hasta başına 12.000)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59861859"/>
                  </a:ext>
                </a:extLst>
              </a:tr>
              <a:tr h="198563">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Tescil ve Koruma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515507749"/>
                  </a:ext>
                </a:extLst>
              </a:tr>
              <a:tr h="198563">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Pazara Giriş Belgeleri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bin/belge</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129394931"/>
                  </a:ext>
                </a:extLst>
              </a:tr>
              <a:tr h="595688">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Muayenehane ve poliklinik 1.22 milyon /birim/yıl </a:t>
                      </a:r>
                    </a:p>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Diğer Yararlanıcılar 2.88 milyon/birim/yıl</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25 birim, her ülke için azami 5 yıl)</a:t>
                      </a:r>
                    </a:p>
                  </a:txBody>
                  <a:tcPr marL="38979" marR="3897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3824888"/>
                  </a:ext>
                </a:extLst>
              </a:tr>
              <a:tr h="198563">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İçi Tanıtım/Eğitim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bin/program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(5’er adet/yıl)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21729553"/>
                  </a:ext>
                </a:extLst>
              </a:tr>
              <a:tr h="198563">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İçi Etkinlik Katılım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44949392"/>
                  </a:ext>
                </a:extLst>
              </a:tr>
              <a:tr h="198563">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milyon/yıl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456784733"/>
                  </a:ext>
                </a:extLst>
              </a:tr>
              <a:tr h="397125">
                <a:tc>
                  <a:txBody>
                    <a:bodyPr/>
                    <a:lstStyle/>
                    <a:p>
                      <a:pPr algn="l">
                        <a:lnSpc>
                          <a:spcPct val="107000"/>
                        </a:lnSpc>
                        <a:spcAft>
                          <a:spcPts val="0"/>
                        </a:spcAft>
                      </a:pPr>
                      <a:r>
                        <a:rPr kumimoji="0" lang="tr-TR" sz="1200" b="1"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Yabancı Dil ve Sağlık Turizmi Eğitimi Desteği </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Muayenehane ve poliklinik 480 bin/yıl</a:t>
                      </a:r>
                    </a:p>
                    <a:p>
                      <a:pPr algn="ctr">
                        <a:lnSpc>
                          <a:spcPct val="107000"/>
                        </a:lnSpc>
                        <a:spcAft>
                          <a:spcPts val="0"/>
                        </a:spcAft>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Diğer yararlanıcılar 1 milyon 923 bin/yıl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034110310"/>
                  </a:ext>
                </a:extLst>
              </a:tr>
              <a:tr h="794250">
                <a:tc>
                  <a:txBody>
                    <a:bodyPr/>
                    <a:lstStyle/>
                    <a:p>
                      <a:pPr algn="l">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İstihdam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Muayenehane ve poliklinik 1 milyon 202 bin/yıl</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 36 bin/aylık/personel)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Diğer yararlanıcılar 4.8 milyon/yıl</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 36 bin/aylık/personel)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902257479"/>
                  </a:ext>
                </a:extLst>
              </a:tr>
              <a:tr h="5956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tr-TR" sz="1200" b="1"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rPr>
                        <a:t>Komplikasyon ve Seyahat Sağlık Sigortası Desteği</a:t>
                      </a:r>
                      <a:endParaRPr kumimoji="0" lang="tr-TR"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0"/>
                        </a:spcAft>
                      </a:pP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7000"/>
                        </a:lnSpc>
                        <a:spcAft>
                          <a:spcPts val="0"/>
                        </a:spcAft>
                      </a:pPr>
                      <a:r>
                        <a:rPr lang="tr-TR" sz="1200" b="1" kern="1200" dirty="0">
                          <a:solidFill>
                            <a:schemeClr val="tx1"/>
                          </a:solidFill>
                          <a:effectLst/>
                          <a:latin typeface="Calibri" panose="020F0502020204030204" pitchFamily="34" charset="0"/>
                          <a:cs typeface="Calibri" panose="020F0502020204030204" pitchFamily="34" charset="0"/>
                        </a:rPr>
                        <a:t>%70</a:t>
                      </a: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milyon/yıl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38979" marR="389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158307113"/>
                  </a:ext>
                </a:extLst>
              </a:tr>
              <a:tr h="198563">
                <a:tc gridSpan="4">
                  <a:txBody>
                    <a:bodyPr/>
                    <a:lstStyle/>
                    <a:p>
                      <a:pPr marL="107315" algn="just">
                        <a:lnSpc>
                          <a:spcPct val="107000"/>
                        </a:lnSpc>
                        <a:spcAft>
                          <a:spcPts val="0"/>
                        </a:spcAft>
                      </a:pPr>
                      <a:r>
                        <a:rPr lang="tr-TR" sz="12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38979" marR="38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8836351"/>
                  </a:ext>
                </a:extLst>
              </a:tr>
              <a:tr h="198563">
                <a:tc gridSpan="4">
                  <a:txBody>
                    <a:bodyPr/>
                    <a:lstStyle/>
                    <a:p>
                      <a:pPr marL="107315" algn="just">
                        <a:lnSpc>
                          <a:spcPct val="107000"/>
                        </a:lnSpc>
                        <a:spcAft>
                          <a:spcPts val="0"/>
                        </a:spcAft>
                      </a:pPr>
                      <a:r>
                        <a:rPr lang="tr-TR" sz="1200" dirty="0">
                          <a:effectLst/>
                          <a:latin typeface="Calibri" panose="020F0502020204030204" pitchFamily="34" charset="0"/>
                          <a:ea typeface="Calibri" panose="020F0502020204030204" pitchFamily="34" charset="0"/>
                          <a:cs typeface="Calibri" panose="020F0502020204030204" pitchFamily="34" charset="0"/>
                        </a:rPr>
                        <a:t>**Acente Komisyon Desteğinden sadece sağlık kuruluşları yararlanır.</a:t>
                      </a:r>
                    </a:p>
                  </a:txBody>
                  <a:tcPr marL="38979" marR="38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52773520"/>
                  </a:ext>
                </a:extLst>
              </a:tr>
            </a:tbl>
          </a:graphicData>
        </a:graphic>
      </p:graphicFrame>
      <p:sp>
        <p:nvSpPr>
          <p:cNvPr id="9" name="TextBox 37">
            <a:extLst>
              <a:ext uri="{FF2B5EF4-FFF2-40B4-BE49-F238E27FC236}">
                <a16:creationId xmlns:a16="http://schemas.microsoft.com/office/drawing/2014/main" id="{D5C11049-7CDA-4D71-8A14-469C9DB93017}"/>
              </a:ext>
            </a:extLst>
          </p:cNvPr>
          <p:cNvSpPr txBox="1"/>
          <p:nvPr/>
        </p:nvSpPr>
        <p:spPr>
          <a:xfrm>
            <a:off x="3071446" y="189125"/>
            <a:ext cx="60491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SAĞLIK TURİZMİ SEKTÖRÜ DESTEKLERİ</a:t>
            </a:r>
          </a:p>
        </p:txBody>
      </p:sp>
    </p:spTree>
    <p:extLst>
      <p:ext uri="{BB962C8B-B14F-4D97-AF65-F5344CB8AC3E}">
        <p14:creationId xmlns:p14="http://schemas.microsoft.com/office/powerpoint/2010/main" val="275282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E8604CE7-9C6D-43E0-8364-34EC7FA00795}"/>
              </a:ext>
            </a:extLst>
          </p:cNvPr>
          <p:cNvGraphicFramePr>
            <a:graphicFrameLocks noGrp="1"/>
          </p:cNvGraphicFramePr>
          <p:nvPr>
            <p:extLst>
              <p:ext uri="{D42A27DB-BD31-4B8C-83A1-F6EECF244321}">
                <p14:modId xmlns:p14="http://schemas.microsoft.com/office/powerpoint/2010/main" val="3289328989"/>
              </p:ext>
            </p:extLst>
          </p:nvPr>
        </p:nvGraphicFramePr>
        <p:xfrm>
          <a:off x="2139193" y="1023457"/>
          <a:ext cx="9677296" cy="5707121"/>
        </p:xfrm>
        <a:graphic>
          <a:graphicData uri="http://schemas.openxmlformats.org/drawingml/2006/table">
            <a:tbl>
              <a:tblPr firstRow="1" firstCol="1" bandRow="1"/>
              <a:tblGrid>
                <a:gridCol w="3219426">
                  <a:extLst>
                    <a:ext uri="{9D8B030D-6E8A-4147-A177-3AD203B41FA5}">
                      <a16:colId xmlns:a16="http://schemas.microsoft.com/office/drawing/2014/main" val="1772964688"/>
                    </a:ext>
                  </a:extLst>
                </a:gridCol>
                <a:gridCol w="1119482">
                  <a:extLst>
                    <a:ext uri="{9D8B030D-6E8A-4147-A177-3AD203B41FA5}">
                      <a16:colId xmlns:a16="http://schemas.microsoft.com/office/drawing/2014/main" val="288739846"/>
                    </a:ext>
                  </a:extLst>
                </a:gridCol>
                <a:gridCol w="4068184">
                  <a:extLst>
                    <a:ext uri="{9D8B030D-6E8A-4147-A177-3AD203B41FA5}">
                      <a16:colId xmlns:a16="http://schemas.microsoft.com/office/drawing/2014/main" val="1677975732"/>
                    </a:ext>
                  </a:extLst>
                </a:gridCol>
                <a:gridCol w="1270204">
                  <a:extLst>
                    <a:ext uri="{9D8B030D-6E8A-4147-A177-3AD203B41FA5}">
                      <a16:colId xmlns:a16="http://schemas.microsoft.com/office/drawing/2014/main" val="670389016"/>
                    </a:ext>
                  </a:extLst>
                </a:gridCol>
              </a:tblGrid>
              <a:tr h="480077">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424021952"/>
                  </a:ext>
                </a:extLst>
              </a:tr>
              <a:tr h="298621">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11">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 milyon/yıl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1">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SAĞLIK TURİZMİ SEKTÖRÜ İŞBİRLİĞİ KURULUŞLARI</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476704"/>
                  </a:ext>
                </a:extLst>
              </a:tr>
              <a:tr h="427162">
                <a:tc rowSpan="2">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Yurtdışı Etkinlik Katılım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bin/prestijli etkinlik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3 etkinlik/yıl)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538221710"/>
                  </a:ext>
                </a:extLst>
              </a:tr>
              <a:tr h="27720">
                <a:tc vMerge="1">
                  <a:txBody>
                    <a:bodyPr/>
                    <a:lstStyle/>
                    <a:p>
                      <a:endParaRPr lang="tr-TR"/>
                    </a:p>
                  </a:txBody>
                  <a:tcPr/>
                </a:tc>
                <a:tc vMerge="1">
                  <a:txBody>
                    <a:bodyPr/>
                    <a:lstStyle/>
                    <a:p>
                      <a:endParaRPr lang="tr-TR"/>
                    </a:p>
                  </a:txBody>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1279939"/>
                  </a:ext>
                </a:extLst>
              </a:tr>
              <a:tr h="42716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Yurtiçi Etkinlik Katılım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403015986"/>
                  </a:ext>
                </a:extLst>
              </a:tr>
              <a:tr h="451308">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 milyon/birim/yıl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25 birim, her ülke için azami 5 yıl)</a:t>
                      </a: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55909931"/>
                  </a:ext>
                </a:extLst>
              </a:tr>
              <a:tr h="548456">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a:t>
                      </a:r>
                      <a:r>
                        <a:rPr lang="tr-TR" sz="1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İçiTanıtım</a:t>
                      </a: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/Eğitim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milyon/program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5’er adet/yıl)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914709365"/>
                  </a:ext>
                </a:extLst>
              </a:tr>
              <a:tr h="523210">
                <a:tc>
                  <a:txBody>
                    <a:bodyPr/>
                    <a:lstStyle/>
                    <a:p>
                      <a:pPr algn="ctr">
                        <a:lnSpc>
                          <a:spcPct val="107000"/>
                        </a:lnSpc>
                        <a:spcAft>
                          <a:spcPts val="0"/>
                        </a:spcAft>
                      </a:pPr>
                      <a:endParaRPr lang="tr-TR" sz="1200" b="1" kern="1200" dirty="0">
                        <a:solidFill>
                          <a:srgbClr val="D7AD65"/>
                        </a:solidFill>
                        <a:latin typeface="Calibri" panose="020F0502020204030204" pitchFamily="34" charset="0"/>
                        <a:ea typeface="+mn-ea"/>
                        <a:cs typeface="Calibri" panose="020F0502020204030204" pitchFamily="34" charset="0"/>
                      </a:endParaRPr>
                    </a:p>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milyon/yıl </a:t>
                      </a: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789186947"/>
                  </a:ext>
                </a:extLst>
              </a:tr>
              <a:tr h="459719">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Sanal Fuar Organizasyonu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923 bin/program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5’er adet/yıl)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3500779"/>
                  </a:ext>
                </a:extLst>
              </a:tr>
              <a:tr h="427162">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Ticaret/Alım Heyeti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milyon/program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5’er adet/yıl)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4044659273"/>
                  </a:ext>
                </a:extLst>
              </a:tr>
              <a:tr h="333960">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Milli Katılım Organizasyonunu Tanıtım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2.88 milyon/etkinlik</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555628069"/>
                  </a:ext>
                </a:extLst>
              </a:tr>
              <a:tr h="427162">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Yarışma ve Etkinlik Desteği</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endPar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milyon/etkinlik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1 etkinlik/yıl)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tr-TR" sz="1000" dirty="0">
                        <a:effectLst/>
                        <a:latin typeface="Arial" panose="020B0604020202020204" pitchFamily="34" charset="0"/>
                        <a:ea typeface="Calibri" panose="020F0502020204030204" pitchFamily="34" charset="0"/>
                        <a:cs typeface="Arial" panose="020B060402020202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6223104"/>
                  </a:ext>
                </a:extLst>
              </a:tr>
              <a:tr h="427162">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Sağlık ve Spor Turizmi Sektörlerinin Geliştirilmesi ve Tanıtılması</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%100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 milyon/yıl </a:t>
                      </a: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tr-TR" sz="1200" b="1" dirty="0">
                          <a:effectLst/>
                          <a:latin typeface="Calibri" panose="020F0502020204030204" pitchFamily="34" charset="0"/>
                          <a:ea typeface="Calibri" panose="020F0502020204030204" pitchFamily="34" charset="0"/>
                          <a:cs typeface="Calibri" panose="020F0502020204030204" pitchFamily="34" charset="0"/>
                        </a:rPr>
                        <a:t>BİRLİKLER</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809795"/>
                  </a:ext>
                </a:extLst>
              </a:tr>
              <a:tr h="213582">
                <a:tc gridSpan="4">
                  <a:txBody>
                    <a:bodyPr/>
                    <a:lstStyle/>
                    <a:p>
                      <a:pPr marL="107315" algn="just">
                        <a:lnSpc>
                          <a:spcPct val="107000"/>
                        </a:lnSpc>
                        <a:spcAft>
                          <a:spcPts val="0"/>
                        </a:spcAft>
                      </a:pPr>
                      <a:r>
                        <a:rPr lang="tr-TR" sz="12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TİM ve Birlikler için destek oranına 10 baz puan ilave edilir.</a:t>
                      </a: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64179070"/>
                  </a:ext>
                </a:extLst>
              </a:tr>
              <a:tr h="234658">
                <a:tc gridSpan="4">
                  <a:txBody>
                    <a:bodyPr/>
                    <a:lstStyle/>
                    <a:p>
                      <a:pPr marL="107315" algn="just">
                        <a:lnSpc>
                          <a:spcPct val="107000"/>
                        </a:lnSpc>
                        <a:spcAft>
                          <a:spcPts val="0"/>
                        </a:spcAft>
                      </a:pP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83277161"/>
                  </a:ext>
                </a:extLst>
              </a:tr>
            </a:tbl>
          </a:graphicData>
        </a:graphic>
      </p:graphicFrame>
      <p:sp>
        <p:nvSpPr>
          <p:cNvPr id="7" name="Dikdörtgen 6">
            <a:extLst>
              <a:ext uri="{FF2B5EF4-FFF2-40B4-BE49-F238E27FC236}">
                <a16:creationId xmlns:a16="http://schemas.microsoft.com/office/drawing/2014/main" id="{5A29DA93-2949-43AE-B511-7D62C7F3E819}"/>
              </a:ext>
            </a:extLst>
          </p:cNvPr>
          <p:cNvSpPr/>
          <p:nvPr/>
        </p:nvSpPr>
        <p:spPr>
          <a:xfrm>
            <a:off x="1111519" y="383202"/>
            <a:ext cx="10172700" cy="470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SAĞLIK TURİZMİ İŞBİRLİĞİ KURULUŞLARI</a:t>
            </a:r>
          </a:p>
        </p:txBody>
      </p:sp>
    </p:spTree>
    <p:extLst>
      <p:ext uri="{BB962C8B-B14F-4D97-AF65-F5344CB8AC3E}">
        <p14:creationId xmlns:p14="http://schemas.microsoft.com/office/powerpoint/2010/main" val="365300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258CAC12-B506-4ECF-A164-6D6AA18EF2CD}"/>
              </a:ext>
            </a:extLst>
          </p:cNvPr>
          <p:cNvGraphicFramePr>
            <a:graphicFrameLocks noGrp="1"/>
          </p:cNvGraphicFramePr>
          <p:nvPr>
            <p:extLst>
              <p:ext uri="{D42A27DB-BD31-4B8C-83A1-F6EECF244321}">
                <p14:modId xmlns:p14="http://schemas.microsoft.com/office/powerpoint/2010/main" val="1679964107"/>
              </p:ext>
            </p:extLst>
          </p:nvPr>
        </p:nvGraphicFramePr>
        <p:xfrm>
          <a:off x="1089637" y="1714500"/>
          <a:ext cx="10289200" cy="4419943"/>
        </p:xfrm>
        <a:graphic>
          <a:graphicData uri="http://schemas.openxmlformats.org/drawingml/2006/table">
            <a:tbl>
              <a:tblPr firstRow="1" firstCol="1" bandRow="1"/>
              <a:tblGrid>
                <a:gridCol w="3894073">
                  <a:extLst>
                    <a:ext uri="{9D8B030D-6E8A-4147-A177-3AD203B41FA5}">
                      <a16:colId xmlns:a16="http://schemas.microsoft.com/office/drawing/2014/main" val="615972428"/>
                    </a:ext>
                  </a:extLst>
                </a:gridCol>
                <a:gridCol w="1429331">
                  <a:extLst>
                    <a:ext uri="{9D8B030D-6E8A-4147-A177-3AD203B41FA5}">
                      <a16:colId xmlns:a16="http://schemas.microsoft.com/office/drawing/2014/main" val="3204643459"/>
                    </a:ext>
                  </a:extLst>
                </a:gridCol>
                <a:gridCol w="2937885">
                  <a:extLst>
                    <a:ext uri="{9D8B030D-6E8A-4147-A177-3AD203B41FA5}">
                      <a16:colId xmlns:a16="http://schemas.microsoft.com/office/drawing/2014/main" val="3579938788"/>
                    </a:ext>
                  </a:extLst>
                </a:gridCol>
                <a:gridCol w="2027911">
                  <a:extLst>
                    <a:ext uri="{9D8B030D-6E8A-4147-A177-3AD203B41FA5}">
                      <a16:colId xmlns:a16="http://schemas.microsoft.com/office/drawing/2014/main" val="2477135536"/>
                    </a:ext>
                  </a:extLst>
                </a:gridCol>
              </a:tblGrid>
              <a:tr h="597670">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2442348"/>
                  </a:ext>
                </a:extLst>
              </a:tr>
              <a:tr h="597670">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5">
                  <a:txBody>
                    <a:bodyPr/>
                    <a:lstStyle/>
                    <a:p>
                      <a:pPr algn="ctr">
                        <a:lnSpc>
                          <a:spcPct val="107000"/>
                        </a:lnSpc>
                        <a:spcAft>
                          <a:spcPts val="0"/>
                        </a:spcAft>
                      </a:pPr>
                      <a:r>
                        <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%60</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milyon/yıl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TURİZM İŞLETME BELGELİ KONAKLAMA TESİSLERİ ve A GRUBU SEYAHAT ACENTELERİ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025014"/>
                  </a:ext>
                </a:extLst>
              </a:tr>
              <a:tr h="597670">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Acente Komisyon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milyon/yıl</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757948832"/>
                  </a:ext>
                </a:extLst>
              </a:tr>
              <a:tr h="90617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Yurtdışı Etkinlik Katılım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bin/prestijli etkinlik </a:t>
                      </a: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3 etkinlik/yıl)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02789458"/>
                  </a:ext>
                </a:extLst>
              </a:tr>
              <a:tr h="364281">
                <a:tc>
                  <a:txBody>
                    <a:bodyPr/>
                    <a:lstStyle/>
                    <a:p>
                      <a:pPr marL="0" algn="l" defTabSz="914400" rtl="0" eaLnBrk="1" latinLnBrk="0" hangingPunct="1">
                        <a:lnSpc>
                          <a:spcPct val="107000"/>
                        </a:lnSpc>
                        <a:spcAft>
                          <a:spcPts val="0"/>
                        </a:spcAft>
                      </a:pPr>
                      <a:r>
                        <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Yurtiçi Etkinlik Katılım Desteği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776702721"/>
                  </a:ext>
                </a:extLst>
              </a:tr>
              <a:tr h="542894">
                <a:tc>
                  <a:txBody>
                    <a:bodyPr/>
                    <a:lstStyle/>
                    <a:p>
                      <a:pPr marL="0" algn="l" defTabSz="914400" rtl="0" eaLnBrk="1" latinLnBrk="0" hangingPunct="1">
                        <a:lnSpc>
                          <a:spcPct val="107000"/>
                        </a:lnSpc>
                        <a:spcAft>
                          <a:spcPts val="0"/>
                        </a:spcAft>
                      </a:pPr>
                      <a:r>
                        <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Ürün Yerleştirme Desteği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milyon/yıl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77382887"/>
                  </a:ext>
                </a:extLst>
              </a:tr>
              <a:tr h="343938">
                <a:tc gridSpan="4">
                  <a:txBody>
                    <a:bodyPr/>
                    <a:lstStyle/>
                    <a:p>
                      <a:pPr marL="107315" algn="l">
                        <a:lnSpc>
                          <a:spcPct val="107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18268460"/>
                  </a:ext>
                </a:extLst>
              </a:tr>
              <a:tr h="469649">
                <a:tc gridSpan="4">
                  <a:txBody>
                    <a:bodyPr/>
                    <a:lstStyle/>
                    <a:p>
                      <a:pPr marL="107315" algn="l">
                        <a:lnSpc>
                          <a:spcPct val="107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**Yalnızca konaklama tesisleri faydalanır.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38514562"/>
                  </a:ext>
                </a:extLst>
              </a:tr>
            </a:tbl>
          </a:graphicData>
        </a:graphic>
      </p:graphicFrame>
      <p:sp>
        <p:nvSpPr>
          <p:cNvPr id="7" name="Metin kutusu 6">
            <a:extLst>
              <a:ext uri="{FF2B5EF4-FFF2-40B4-BE49-F238E27FC236}">
                <a16:creationId xmlns:a16="http://schemas.microsoft.com/office/drawing/2014/main" id="{CCCF180A-5822-4083-B9DC-EC33DF7F080F}"/>
              </a:ext>
            </a:extLst>
          </p:cNvPr>
          <p:cNvSpPr txBox="1"/>
          <p:nvPr/>
        </p:nvSpPr>
        <p:spPr>
          <a:xfrm>
            <a:off x="11308498" y="6488668"/>
            <a:ext cx="7617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yriad Pro"/>
                <a:ea typeface="+mn-ea"/>
                <a:cs typeface="+mn-cs"/>
              </a:rPr>
              <a:t>19/24</a:t>
            </a:r>
          </a:p>
        </p:txBody>
      </p:sp>
      <p:sp>
        <p:nvSpPr>
          <p:cNvPr id="8" name="Dikdörtgen 7">
            <a:extLst>
              <a:ext uri="{FF2B5EF4-FFF2-40B4-BE49-F238E27FC236}">
                <a16:creationId xmlns:a16="http://schemas.microsoft.com/office/drawing/2014/main" id="{879845C9-7603-4850-825A-6661BEF2956C}"/>
              </a:ext>
            </a:extLst>
          </p:cNvPr>
          <p:cNvSpPr/>
          <p:nvPr/>
        </p:nvSpPr>
        <p:spPr>
          <a:xfrm>
            <a:off x="925390" y="511784"/>
            <a:ext cx="10172700" cy="470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SPOR TURİZMİ YARARLANICILARI</a:t>
            </a:r>
          </a:p>
        </p:txBody>
      </p:sp>
    </p:spTree>
    <p:extLst>
      <p:ext uri="{BB962C8B-B14F-4D97-AF65-F5344CB8AC3E}">
        <p14:creationId xmlns:p14="http://schemas.microsoft.com/office/powerpoint/2010/main" val="154269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D5E68899-65D2-40A6-B13F-3D21A66FA0DB}"/>
              </a:ext>
            </a:extLst>
          </p:cNvPr>
          <p:cNvGraphicFramePr>
            <a:graphicFrameLocks noGrp="1"/>
          </p:cNvGraphicFramePr>
          <p:nvPr>
            <p:extLst>
              <p:ext uri="{D42A27DB-BD31-4B8C-83A1-F6EECF244321}">
                <p14:modId xmlns:p14="http://schemas.microsoft.com/office/powerpoint/2010/main" val="1167908689"/>
              </p:ext>
            </p:extLst>
          </p:nvPr>
        </p:nvGraphicFramePr>
        <p:xfrm>
          <a:off x="2172749" y="1079232"/>
          <a:ext cx="9655413" cy="5224073"/>
        </p:xfrm>
        <a:graphic>
          <a:graphicData uri="http://schemas.openxmlformats.org/drawingml/2006/table">
            <a:tbl>
              <a:tblPr firstRow="1" firstCol="1" bandRow="1"/>
              <a:tblGrid>
                <a:gridCol w="3212147">
                  <a:extLst>
                    <a:ext uri="{9D8B030D-6E8A-4147-A177-3AD203B41FA5}">
                      <a16:colId xmlns:a16="http://schemas.microsoft.com/office/drawing/2014/main" val="1772964688"/>
                    </a:ext>
                  </a:extLst>
                </a:gridCol>
                <a:gridCol w="1116951">
                  <a:extLst>
                    <a:ext uri="{9D8B030D-6E8A-4147-A177-3AD203B41FA5}">
                      <a16:colId xmlns:a16="http://schemas.microsoft.com/office/drawing/2014/main" val="288739846"/>
                    </a:ext>
                  </a:extLst>
                </a:gridCol>
                <a:gridCol w="4058984">
                  <a:extLst>
                    <a:ext uri="{9D8B030D-6E8A-4147-A177-3AD203B41FA5}">
                      <a16:colId xmlns:a16="http://schemas.microsoft.com/office/drawing/2014/main" val="1677975732"/>
                    </a:ext>
                  </a:extLst>
                </a:gridCol>
                <a:gridCol w="1267331">
                  <a:extLst>
                    <a:ext uri="{9D8B030D-6E8A-4147-A177-3AD203B41FA5}">
                      <a16:colId xmlns:a16="http://schemas.microsoft.com/office/drawing/2014/main" val="670389016"/>
                    </a:ext>
                  </a:extLst>
                </a:gridCol>
              </a:tblGrid>
              <a:tr h="475773">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424021952"/>
                  </a:ext>
                </a:extLst>
              </a:tr>
              <a:tr h="303296">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9">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%70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milyon/yıl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a:lnSpc>
                          <a:spcPct val="107000"/>
                        </a:lnSpc>
                        <a:spcAft>
                          <a:spcPts val="0"/>
                        </a:spcAft>
                      </a:pPr>
                      <a:r>
                        <a:rPr lang="tr-TR" sz="1100" b="1" dirty="0">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tr-TR" sz="1100" b="1" dirty="0">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tr-TR" sz="1100" b="1" dirty="0">
                          <a:effectLst/>
                          <a:latin typeface="Arial" panose="020B0604020202020204" pitchFamily="34" charset="0"/>
                          <a:ea typeface="Calibri" panose="020F0502020204030204" pitchFamily="34" charset="0"/>
                          <a:cs typeface="Arial" panose="020B0604020202020204" pitchFamily="34" charset="0"/>
                        </a:rPr>
                        <a:t> </a:t>
                      </a:r>
                      <a:endParaRPr lang="tr-TR"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tr-TR"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tr-TR" sz="1100" b="1" dirty="0">
                          <a:effectLst/>
                          <a:latin typeface="Arial" panose="020B0604020202020204" pitchFamily="34" charset="0"/>
                          <a:ea typeface="Calibri" panose="020F0502020204030204" pitchFamily="34" charset="0"/>
                          <a:cs typeface="Arial" panose="020B0604020202020204" pitchFamily="34" charset="0"/>
                        </a:rPr>
                        <a:t>SPOR TURİZMİ SEKTÖRÜ İŞBİRLİĞİ KURULUŞLARI</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476704"/>
                  </a:ext>
                </a:extLst>
              </a:tr>
              <a:tr h="450846">
                <a:tc rowSpan="2">
                  <a:txBody>
                    <a:bodyPr/>
                    <a:lstStyle/>
                    <a:p>
                      <a:pPr algn="ctr">
                        <a:lnSpc>
                          <a:spcPct val="107000"/>
                        </a:lnSpc>
                        <a:spcAft>
                          <a:spcPts val="0"/>
                        </a:spcAft>
                      </a:pPr>
                      <a:endPar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Yurtdışı Etkinlik Katılım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bin/prestijli etkinlik </a:t>
                      </a: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3 etkinlik/yıl)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538221710"/>
                  </a:ext>
                </a:extLst>
              </a:tr>
              <a:tr h="26469">
                <a:tc vMerge="1">
                  <a:txBody>
                    <a:bodyPr/>
                    <a:lstStyle/>
                    <a:p>
                      <a:endParaRPr lang="tr-TR"/>
                    </a:p>
                  </a:txBody>
                  <a:tcPr/>
                </a:tc>
                <a:tc vMerge="1">
                  <a:txBody>
                    <a:bodyPr/>
                    <a:lstStyle/>
                    <a:p>
                      <a:endParaRPr lang="tr-TR"/>
                    </a:p>
                  </a:txBody>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1279939"/>
                  </a:ext>
                </a:extLst>
              </a:tr>
              <a:tr h="68136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Yurtiçi Etkinlik Katılım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403015986"/>
                  </a:ext>
                </a:extLst>
              </a:tr>
              <a:tr h="536089">
                <a:tc>
                  <a:txBody>
                    <a:bodyPr/>
                    <a:lstStyle/>
                    <a:p>
                      <a:pPr algn="ctr">
                        <a:lnSpc>
                          <a:spcPct val="107000"/>
                        </a:lnSpc>
                        <a:spcAft>
                          <a:spcPts val="0"/>
                        </a:spcAft>
                      </a:pPr>
                      <a:endPar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milyon/yıl </a:t>
                      </a: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57296174"/>
                  </a:ext>
                </a:extLst>
              </a:tr>
              <a:tr h="579322">
                <a:tc>
                  <a:txBody>
                    <a:bodyPr/>
                    <a:lstStyle/>
                    <a:p>
                      <a:pPr algn="ctr">
                        <a:lnSpc>
                          <a:spcPct val="107000"/>
                        </a:lnSpc>
                        <a:spcAft>
                          <a:spcPts val="0"/>
                        </a:spcAft>
                      </a:pPr>
                      <a:endPar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Sanal Fuar Organizasyonu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923 bin/program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5’er adet/yıl)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233259358"/>
                  </a:ext>
                </a:extLst>
              </a:tr>
              <a:tr h="527443">
                <a:tc>
                  <a:txBody>
                    <a:bodyPr/>
                    <a:lstStyle/>
                    <a:p>
                      <a:pPr algn="ctr">
                        <a:lnSpc>
                          <a:spcPct val="107000"/>
                        </a:lnSpc>
                        <a:spcAft>
                          <a:spcPts val="0"/>
                        </a:spcAft>
                      </a:pPr>
                      <a:endPar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Ticaret/Alım Heyeti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milyon/program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5’er adet/yıl)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711830673"/>
                  </a:ext>
                </a:extLst>
              </a:tr>
              <a:tr h="450846">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Milli Katılım Organizasyonunu Tanıtım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2.88 milyon/etkinlik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191019120"/>
                  </a:ext>
                </a:extLst>
              </a:tr>
              <a:tr h="492855">
                <a:tc>
                  <a:txBody>
                    <a:bodyPr/>
                    <a:lstStyle/>
                    <a:p>
                      <a:pPr algn="ctr">
                        <a:lnSpc>
                          <a:spcPct val="107000"/>
                        </a:lnSpc>
                        <a:spcAft>
                          <a:spcPts val="0"/>
                        </a:spcAft>
                      </a:pPr>
                      <a:endPar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Yarışma ve Etkinlik Desteği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endPar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milyon/etkinlik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(Yılda azami 1 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47546284"/>
                  </a:ext>
                </a:extLst>
              </a:tr>
              <a:tr h="450846">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Sağlık ve Spor Turizmi Sektörlerinin Geliştirilmesi ve Tanıtılması</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%100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 milyon/yıl </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100" b="1" dirty="0">
                          <a:effectLst/>
                          <a:latin typeface="Arial" panose="020B0604020202020204" pitchFamily="34" charset="0"/>
                          <a:ea typeface="Calibri" panose="020F0502020204030204" pitchFamily="34" charset="0"/>
                          <a:cs typeface="Arial" panose="020B0604020202020204" pitchFamily="34" charset="0"/>
                        </a:rPr>
                        <a:t>BİRLİKLER</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809795"/>
                  </a:ext>
                </a:extLst>
              </a:tr>
              <a:tr h="220325">
                <a:tc gridSpan="4">
                  <a:txBody>
                    <a:bodyPr/>
                    <a:lstStyle/>
                    <a:p>
                      <a:pPr marL="107315" algn="just">
                        <a:lnSpc>
                          <a:spcPct val="107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TİM ve Birlikler için destek oranına 10 baz puan ilave edilir.</a:t>
                      </a:r>
                    </a:p>
                  </a:txBody>
                  <a:tcPr marL="43929" marR="4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64179070"/>
                  </a:ext>
                </a:extLst>
              </a:tr>
            </a:tbl>
          </a:graphicData>
        </a:graphic>
      </p:graphicFrame>
      <p:sp>
        <p:nvSpPr>
          <p:cNvPr id="6" name="Dikdörtgen 5">
            <a:extLst>
              <a:ext uri="{FF2B5EF4-FFF2-40B4-BE49-F238E27FC236}">
                <a16:creationId xmlns:a16="http://schemas.microsoft.com/office/drawing/2014/main" id="{B1B7408D-B18F-4D1A-8C03-8A77FE5EF719}"/>
              </a:ext>
            </a:extLst>
          </p:cNvPr>
          <p:cNvSpPr/>
          <p:nvPr/>
        </p:nvSpPr>
        <p:spPr>
          <a:xfrm>
            <a:off x="1043143" y="502937"/>
            <a:ext cx="10172700" cy="470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SPOR TURİZMİ İŞBİRLİĞİ KURULUŞLARI</a:t>
            </a:r>
          </a:p>
        </p:txBody>
      </p:sp>
    </p:spTree>
    <p:extLst>
      <p:ext uri="{BB962C8B-B14F-4D97-AF65-F5344CB8AC3E}">
        <p14:creationId xmlns:p14="http://schemas.microsoft.com/office/powerpoint/2010/main" val="284044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847725" y="1143371"/>
            <a:ext cx="10172700" cy="38869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Hizmet Sektörü Rekabet Gücünün Artırılması Projesi Desteği (HİSER)</a:t>
            </a:r>
            <a:endParaRPr kumimoji="0" lang="tr-TR"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o 8">
            <a:extLst>
              <a:ext uri="{FF2B5EF4-FFF2-40B4-BE49-F238E27FC236}">
                <a16:creationId xmlns:a16="http://schemas.microsoft.com/office/drawing/2014/main" id="{48BBF586-B564-4086-BB39-E5E02D2EB03A}"/>
              </a:ext>
            </a:extLst>
          </p:cNvPr>
          <p:cNvGraphicFramePr>
            <a:graphicFrameLocks noGrp="1"/>
          </p:cNvGraphicFramePr>
          <p:nvPr>
            <p:extLst>
              <p:ext uri="{D42A27DB-BD31-4B8C-83A1-F6EECF244321}">
                <p14:modId xmlns:p14="http://schemas.microsoft.com/office/powerpoint/2010/main" val="415422186"/>
              </p:ext>
            </p:extLst>
          </p:nvPr>
        </p:nvGraphicFramePr>
        <p:xfrm>
          <a:off x="242461" y="1998059"/>
          <a:ext cx="11383228" cy="3870990"/>
        </p:xfrm>
        <a:graphic>
          <a:graphicData uri="http://schemas.openxmlformats.org/drawingml/2006/table">
            <a:tbl>
              <a:tblPr firstRow="1" firstCol="1" bandRow="1"/>
              <a:tblGrid>
                <a:gridCol w="4980086">
                  <a:extLst>
                    <a:ext uri="{9D8B030D-6E8A-4147-A177-3AD203B41FA5}">
                      <a16:colId xmlns:a16="http://schemas.microsoft.com/office/drawing/2014/main" val="2083544952"/>
                    </a:ext>
                  </a:extLst>
                </a:gridCol>
                <a:gridCol w="1398709">
                  <a:extLst>
                    <a:ext uri="{9D8B030D-6E8A-4147-A177-3AD203B41FA5}">
                      <a16:colId xmlns:a16="http://schemas.microsoft.com/office/drawing/2014/main" val="163840375"/>
                    </a:ext>
                  </a:extLst>
                </a:gridCol>
                <a:gridCol w="2469957">
                  <a:extLst>
                    <a:ext uri="{9D8B030D-6E8A-4147-A177-3AD203B41FA5}">
                      <a16:colId xmlns:a16="http://schemas.microsoft.com/office/drawing/2014/main" val="3120512435"/>
                    </a:ext>
                  </a:extLst>
                </a:gridCol>
                <a:gridCol w="2534476">
                  <a:extLst>
                    <a:ext uri="{9D8B030D-6E8A-4147-A177-3AD203B41FA5}">
                      <a16:colId xmlns:a16="http://schemas.microsoft.com/office/drawing/2014/main" val="1192320429"/>
                    </a:ext>
                  </a:extLst>
                </a:gridCol>
              </a:tblGrid>
              <a:tr h="747440">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71921439"/>
                  </a:ext>
                </a:extLst>
              </a:tr>
              <a:tr h="44329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İhtiyaç Analizi</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%75</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12 milyon 23 bin/proje</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SAĞLIK VE SPOR TURİZMİ SEKTÖRLERİ İŞBİRLİĞİ KURULUŞLARI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Calibri" panose="020F0502020204030204" pitchFamily="34" charset="0"/>
                        </a:rPr>
                        <a:t>(3+2 yıl /proje)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862193"/>
                  </a:ext>
                </a:extLst>
              </a:tr>
              <a:tr h="44329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Eğitim</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976301682"/>
                  </a:ext>
                </a:extLst>
              </a:tr>
              <a:tr h="44329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Danışmanlık</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09053204"/>
                  </a:ext>
                </a:extLst>
              </a:tr>
              <a:tr h="44329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Tanıtım</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390068052"/>
                  </a:ext>
                </a:extLst>
              </a:tr>
              <a:tr h="44329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İstihdam (azami 2 personel)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36 bin/aylık/personel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487121658"/>
                  </a:ext>
                </a:extLst>
              </a:tr>
              <a:tr h="907095">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Ticaret/Alım Heyeti (azami 5’er adet)</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3.6 milyon/ program</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724724398"/>
                  </a:ext>
                </a:extLst>
              </a:tr>
            </a:tbl>
          </a:graphicData>
        </a:graphic>
      </p:graphicFrame>
      <p:sp>
        <p:nvSpPr>
          <p:cNvPr id="14" name="Dikdörtgen 13">
            <a:extLst>
              <a:ext uri="{FF2B5EF4-FFF2-40B4-BE49-F238E27FC236}">
                <a16:creationId xmlns:a16="http://schemas.microsoft.com/office/drawing/2014/main" id="{B1B7408D-B18F-4D1A-8C03-8A77FE5EF719}"/>
              </a:ext>
            </a:extLst>
          </p:cNvPr>
          <p:cNvSpPr/>
          <p:nvPr/>
        </p:nvSpPr>
        <p:spPr>
          <a:xfrm>
            <a:off x="1043143" y="502937"/>
            <a:ext cx="10172700" cy="470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SAĞLIK ve SPOR TURİZMİ</a:t>
            </a:r>
          </a:p>
        </p:txBody>
      </p:sp>
    </p:spTree>
    <p:extLst>
      <p:ext uri="{BB962C8B-B14F-4D97-AF65-F5344CB8AC3E}">
        <p14:creationId xmlns:p14="http://schemas.microsoft.com/office/powerpoint/2010/main" val="96571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o 19"/>
          <p:cNvGraphicFramePr>
            <a:graphicFrameLocks noGrp="1"/>
          </p:cNvGraphicFramePr>
          <p:nvPr>
            <p:extLst>
              <p:ext uri="{D42A27DB-BD31-4B8C-83A1-F6EECF244321}">
                <p14:modId xmlns:p14="http://schemas.microsoft.com/office/powerpoint/2010/main" val="938858777"/>
              </p:ext>
            </p:extLst>
          </p:nvPr>
        </p:nvGraphicFramePr>
        <p:xfrm>
          <a:off x="2936630" y="682591"/>
          <a:ext cx="8228533" cy="3093720"/>
        </p:xfrm>
        <a:graphic>
          <a:graphicData uri="http://schemas.openxmlformats.org/drawingml/2006/table">
            <a:tbl>
              <a:tblPr/>
              <a:tblGrid>
                <a:gridCol w="1952512">
                  <a:extLst>
                    <a:ext uri="{9D8B030D-6E8A-4147-A177-3AD203B41FA5}">
                      <a16:colId xmlns:a16="http://schemas.microsoft.com/office/drawing/2014/main" val="3870043665"/>
                    </a:ext>
                  </a:extLst>
                </a:gridCol>
                <a:gridCol w="1329306">
                  <a:extLst>
                    <a:ext uri="{9D8B030D-6E8A-4147-A177-3AD203B41FA5}">
                      <a16:colId xmlns:a16="http://schemas.microsoft.com/office/drawing/2014/main" val="2045525255"/>
                    </a:ext>
                  </a:extLst>
                </a:gridCol>
                <a:gridCol w="2928392">
                  <a:extLst>
                    <a:ext uri="{9D8B030D-6E8A-4147-A177-3AD203B41FA5}">
                      <a16:colId xmlns:a16="http://schemas.microsoft.com/office/drawing/2014/main" val="443023753"/>
                    </a:ext>
                  </a:extLst>
                </a:gridCol>
                <a:gridCol w="2018323">
                  <a:extLst>
                    <a:ext uri="{9D8B030D-6E8A-4147-A177-3AD203B41FA5}">
                      <a16:colId xmlns:a16="http://schemas.microsoft.com/office/drawing/2014/main" val="3496188602"/>
                    </a:ext>
                  </a:extLst>
                </a:gridCol>
              </a:tblGrid>
              <a:tr h="216716">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1" i="0" u="none" strike="noStrike" dirty="0">
                          <a:solidFill>
                            <a:srgbClr val="002060"/>
                          </a:solidFill>
                          <a:effectLst/>
                          <a:latin typeface="Calibri" panose="020F0502020204030204" pitchFamily="34" charset="0"/>
                          <a:cs typeface="Calibri" panose="020F0502020204030204" pitchFamily="34" charset="0"/>
                        </a:rPr>
                        <a:t> YARARLANICILAR</a:t>
                      </a:r>
                      <a:endParaRPr lang="tr-TR" sz="1600" dirty="0">
                        <a:solidFill>
                          <a:srgbClr val="002060"/>
                        </a:solidFill>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86475344"/>
                  </a:ext>
                </a:extLst>
              </a:tr>
              <a:tr h="216716">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KALEMİ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ORANI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DESTEK ÜST LİMİTİ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YARARLANAN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93178273"/>
                  </a:ext>
                </a:extLst>
              </a:tr>
              <a:tr h="190645">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Tescil ve Koruma*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6">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202 bin/yıl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Film Şirketi, İnternet Yayın Platform İşletmecisi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62603"/>
                  </a:ext>
                </a:extLst>
              </a:tr>
              <a:tr h="190645">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Pazara Giriş Belgeleri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l"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202 bin/yıl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2668212222"/>
                  </a:ext>
                </a:extLst>
              </a:tr>
              <a:tr h="373143">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Acente Komisyon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l"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442 bin/yıl (En fazla 5 yıl)</a:t>
                      </a:r>
                    </a:p>
                    <a:p>
                      <a:pPr algn="l" fontAlgn="ctr"/>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2894977534"/>
                  </a:ext>
                </a:extLst>
              </a:tr>
              <a:tr h="491630">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Birim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1 milyon 202 bin/birim/yıl (En fazla 5 yıl/5 birim)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dirty="0"/>
                    </a:p>
                  </a:txBody>
                  <a:tcPr/>
                </a:tc>
                <a:extLst>
                  <a:ext uri="{0D108BD9-81ED-4DB2-BD59-A6C34878D82A}">
                    <a16:rowId xmlns:a16="http://schemas.microsoft.com/office/drawing/2014/main" val="745210873"/>
                  </a:ext>
                </a:extLst>
              </a:tr>
              <a:tr h="5556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Calibri" panose="020F0502020204030204" pitchFamily="34" charset="0"/>
                          <a:cs typeface="Calibri" panose="020F0502020204030204" pitchFamily="34" charset="0"/>
                        </a:rPr>
                        <a:t>Reklam, Tanıtım, Pazarlama*</a:t>
                      </a:r>
                    </a:p>
                    <a:p>
                      <a:pPr algn="l" fontAlgn="ct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9 milyon 618 bin/yıl (En fazla 5 yıl)</a:t>
                      </a:r>
                    </a:p>
                    <a:p>
                      <a:pPr marL="0" marR="0" lvl="0" indent="0" algn="l" defTabSz="914400"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3307871825"/>
                  </a:ext>
                </a:extLst>
              </a:tr>
              <a:tr h="373143">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Yurt Dışı Etkinlik Katılım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algn="ctr" fontAlgn="ct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400" b="0" i="0" u="none" strike="noStrike" dirty="0">
                          <a:solidFill>
                            <a:srgbClr val="000000"/>
                          </a:solidFill>
                          <a:effectLst/>
                          <a:latin typeface="Calibri" panose="020F0502020204030204" pitchFamily="34" charset="0"/>
                          <a:cs typeface="Calibri" panose="020F0502020204030204" pitchFamily="34" charset="0"/>
                        </a:rPr>
                        <a:t>360 bin/etkinlik </a:t>
                      </a:r>
                    </a:p>
                    <a:p>
                      <a:pPr algn="l" fontAlgn="ctr"/>
                      <a:r>
                        <a:rPr lang="tr-TR" sz="1400" b="0" i="0" u="none" strike="noStrike" dirty="0">
                          <a:solidFill>
                            <a:srgbClr val="000000"/>
                          </a:solidFill>
                          <a:effectLst/>
                          <a:latin typeface="Calibri" panose="020F0502020204030204" pitchFamily="34" charset="0"/>
                          <a:cs typeface="Calibri" panose="020F0502020204030204" pitchFamily="34" charset="0"/>
                        </a:rPr>
                        <a:t>721 bin/prestijli etkinlik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4586713"/>
                  </a:ext>
                </a:extLst>
              </a:tr>
            </a:tbl>
          </a:graphicData>
        </a:graphic>
      </p:graphicFrame>
      <p:graphicFrame>
        <p:nvGraphicFramePr>
          <p:cNvPr id="22" name="Tablo 21"/>
          <p:cNvGraphicFramePr>
            <a:graphicFrameLocks noGrp="1"/>
          </p:cNvGraphicFramePr>
          <p:nvPr>
            <p:extLst>
              <p:ext uri="{D42A27DB-BD31-4B8C-83A1-F6EECF244321}">
                <p14:modId xmlns:p14="http://schemas.microsoft.com/office/powerpoint/2010/main" val="1678246942"/>
              </p:ext>
            </p:extLst>
          </p:nvPr>
        </p:nvGraphicFramePr>
        <p:xfrm>
          <a:off x="2936629" y="3886199"/>
          <a:ext cx="8228533" cy="2647950"/>
        </p:xfrm>
        <a:graphic>
          <a:graphicData uri="http://schemas.openxmlformats.org/drawingml/2006/table">
            <a:tbl>
              <a:tblPr/>
              <a:tblGrid>
                <a:gridCol w="1906451">
                  <a:extLst>
                    <a:ext uri="{9D8B030D-6E8A-4147-A177-3AD203B41FA5}">
                      <a16:colId xmlns:a16="http://schemas.microsoft.com/office/drawing/2014/main" val="1036325532"/>
                    </a:ext>
                  </a:extLst>
                </a:gridCol>
                <a:gridCol w="1762341">
                  <a:extLst>
                    <a:ext uri="{9D8B030D-6E8A-4147-A177-3AD203B41FA5}">
                      <a16:colId xmlns:a16="http://schemas.microsoft.com/office/drawing/2014/main" val="2869554749"/>
                    </a:ext>
                  </a:extLst>
                </a:gridCol>
                <a:gridCol w="2011476">
                  <a:extLst>
                    <a:ext uri="{9D8B030D-6E8A-4147-A177-3AD203B41FA5}">
                      <a16:colId xmlns:a16="http://schemas.microsoft.com/office/drawing/2014/main" val="1069033129"/>
                    </a:ext>
                  </a:extLst>
                </a:gridCol>
                <a:gridCol w="2548265">
                  <a:extLst>
                    <a:ext uri="{9D8B030D-6E8A-4147-A177-3AD203B41FA5}">
                      <a16:colId xmlns:a16="http://schemas.microsoft.com/office/drawing/2014/main" val="453625797"/>
                    </a:ext>
                  </a:extLst>
                </a:gridCol>
              </a:tblGrid>
              <a:tr h="241348">
                <a:tc gridSpan="4">
                  <a:txBody>
                    <a:bodyPr/>
                    <a:lstStyle/>
                    <a:p>
                      <a:pPr algn="ctr" fontAlgn="ctr"/>
                      <a:r>
                        <a:rPr lang="tr-TR" sz="1600" b="1" kern="1200" dirty="0">
                          <a:solidFill>
                            <a:srgbClr val="002060"/>
                          </a:solidFill>
                          <a:latin typeface="Calibri" panose="020F0502020204030204" pitchFamily="34" charset="0"/>
                          <a:ea typeface="+mn-ea"/>
                          <a:cs typeface="Calibri" panose="020F0502020204030204" pitchFamily="34" charset="0"/>
                        </a:rPr>
                        <a:t>SEKTÖRE ÖZGÜ DESTEKLER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7563147"/>
                  </a:ext>
                </a:extLst>
              </a:tr>
              <a:tr h="206858">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KALEMİ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ORANI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ÜST LİMİTİ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YARARLANAN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045794754"/>
                  </a:ext>
                </a:extLst>
              </a:tr>
              <a:tr h="602894">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Dublaj veya Altyazı Giderleri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 %50 </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(%60 Animasyon ve Belgesel)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480 bin/ yabancı dil başına/2 film (8 yabancıl dil/en fazla 5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Film Şirketi, İnternet Yayın Platform İşletmecisi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57231"/>
                  </a:ext>
                </a:extLst>
              </a:tr>
              <a:tr h="602894">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Korsanla Mücadele Giderleri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%50 </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(%60 Animasyon)</a:t>
                      </a:r>
                    </a:p>
                    <a:p>
                      <a:pPr algn="ctr" fontAlgn="ctr"/>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480 bin/yıl (en fazla 3 film/ 5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2704050685"/>
                  </a:ext>
                </a:extLst>
              </a:tr>
              <a:tr h="40487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Film Platosu/Stüdyosu Kira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4 milyon 809 bin/5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3465982"/>
                  </a:ext>
                </a:extLst>
              </a:tr>
              <a:tr h="40487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Ürün Yerleştirme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2 milyon 404 bin/yıl</a:t>
                      </a:r>
                    </a:p>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 (en fazla 5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5048465"/>
                  </a:ext>
                </a:extLst>
              </a:tr>
            </a:tbl>
          </a:graphicData>
        </a:graphic>
      </p:graphicFrame>
      <p:sp>
        <p:nvSpPr>
          <p:cNvPr id="9" name="Dikdörtgen 8">
            <a:extLst>
              <a:ext uri="{FF2B5EF4-FFF2-40B4-BE49-F238E27FC236}">
                <a16:creationId xmlns:a16="http://schemas.microsoft.com/office/drawing/2014/main" id="{B1B7408D-B18F-4D1A-8C03-8A77FE5EF719}"/>
              </a:ext>
            </a:extLst>
          </p:cNvPr>
          <p:cNvSpPr/>
          <p:nvPr/>
        </p:nvSpPr>
        <p:spPr>
          <a:xfrm>
            <a:off x="219809" y="2913528"/>
            <a:ext cx="2487532" cy="165551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KÜLTÜREL ve YARATICI ENDÜSTRİ HİZMETLERİ</a:t>
            </a:r>
          </a:p>
        </p:txBody>
      </p:sp>
    </p:spTree>
    <p:extLst>
      <p:ext uri="{BB962C8B-B14F-4D97-AF65-F5344CB8AC3E}">
        <p14:creationId xmlns:p14="http://schemas.microsoft.com/office/powerpoint/2010/main" val="1596470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582080037"/>
              </p:ext>
            </p:extLst>
          </p:nvPr>
        </p:nvGraphicFramePr>
        <p:xfrm>
          <a:off x="2321170" y="1050234"/>
          <a:ext cx="9144000" cy="5899044"/>
        </p:xfrm>
        <a:graphic>
          <a:graphicData uri="http://schemas.openxmlformats.org/drawingml/2006/table">
            <a:tbl>
              <a:tblPr/>
              <a:tblGrid>
                <a:gridCol w="2086481">
                  <a:extLst>
                    <a:ext uri="{9D8B030D-6E8A-4147-A177-3AD203B41FA5}">
                      <a16:colId xmlns:a16="http://schemas.microsoft.com/office/drawing/2014/main" val="4267245668"/>
                    </a:ext>
                  </a:extLst>
                </a:gridCol>
                <a:gridCol w="1609548">
                  <a:extLst>
                    <a:ext uri="{9D8B030D-6E8A-4147-A177-3AD203B41FA5}">
                      <a16:colId xmlns:a16="http://schemas.microsoft.com/office/drawing/2014/main" val="787321875"/>
                    </a:ext>
                  </a:extLst>
                </a:gridCol>
                <a:gridCol w="2603268">
                  <a:extLst>
                    <a:ext uri="{9D8B030D-6E8A-4147-A177-3AD203B41FA5}">
                      <a16:colId xmlns:a16="http://schemas.microsoft.com/office/drawing/2014/main" val="2042949683"/>
                    </a:ext>
                  </a:extLst>
                </a:gridCol>
                <a:gridCol w="2844703">
                  <a:extLst>
                    <a:ext uri="{9D8B030D-6E8A-4147-A177-3AD203B41FA5}">
                      <a16:colId xmlns:a16="http://schemas.microsoft.com/office/drawing/2014/main" val="2717201262"/>
                    </a:ext>
                  </a:extLst>
                </a:gridCol>
              </a:tblGrid>
              <a:tr h="220536">
                <a:tc gridSpan="4">
                  <a:txBody>
                    <a:bodyPr/>
                    <a:lstStyle/>
                    <a:p>
                      <a:pPr algn="ctr" fontAlgn="ctr"/>
                      <a:r>
                        <a:rPr lang="tr-TR" sz="1400" b="1" i="0" u="none" strike="noStrike" dirty="0">
                          <a:solidFill>
                            <a:srgbClr val="002060"/>
                          </a:solidFill>
                          <a:effectLst/>
                          <a:latin typeface="Calibri" panose="020F0502020204030204" pitchFamily="34" charset="0"/>
                          <a:cs typeface="Calibri" panose="020F0502020204030204" pitchFamily="34" charset="0"/>
                        </a:rPr>
                        <a:t>Genel Destekler (İŞBİRLİĞİ KURULUŞLARI)</a:t>
                      </a:r>
                    </a:p>
                  </a:txBody>
                  <a:tcPr marL="9378" marR="9378" marT="9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02595327"/>
                  </a:ext>
                </a:extLst>
              </a:tr>
              <a:tr h="220536">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KALEMİ</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ORANI</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ÜST LİMİTİ (TL)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YARARLANAN</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48303379"/>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Ürün Yerleştirme</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70%</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4 milyon 809 bin/yıl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İşbirliği Kuruluşları</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0812241"/>
                  </a:ext>
                </a:extLst>
              </a:tr>
              <a:tr h="4303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Calibri" panose="020F0502020204030204" pitchFamily="34" charset="0"/>
                          <a:cs typeface="Calibri" panose="020F0502020204030204" pitchFamily="34" charset="0"/>
                        </a:rPr>
                        <a:t>Reklam, Tanıtım, Pazarlama*</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60%</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12 milyon 23 bin/ yıl (en fazla 5 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4539263"/>
                  </a:ext>
                </a:extLst>
              </a:tr>
              <a:tr h="64303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Calibri" panose="020F0502020204030204" pitchFamily="34" charset="0"/>
                          <a:cs typeface="Calibri" panose="020F0502020204030204" pitchFamily="34" charset="0"/>
                        </a:rPr>
                        <a:t>Milli Katılım Tanıtım</a:t>
                      </a:r>
                    </a:p>
                    <a:p>
                      <a:pPr marL="0" marR="0" lvl="0" indent="0" algn="l" defTabSz="914400" rtl="0" eaLnBrk="1" fontAlgn="ctr" latinLnBrk="0" hangingPunct="1">
                        <a:lnSpc>
                          <a:spcPct val="100000"/>
                        </a:lnSpc>
                        <a:spcBef>
                          <a:spcPts val="0"/>
                        </a:spcBef>
                        <a:spcAft>
                          <a:spcPts val="0"/>
                        </a:spcAft>
                        <a:buClrTx/>
                        <a:buSzTx/>
                        <a:buFontTx/>
                        <a:buNone/>
                        <a:tabLst/>
                        <a:defRPr/>
                      </a:pPr>
                      <a:endParaRPr lang="tr-TR" sz="1400" b="1" i="0" u="none" strike="noStrike" dirty="0">
                        <a:solidFill>
                          <a:schemeClr val="tx1"/>
                        </a:solidFill>
                        <a:effectLst/>
                        <a:latin typeface="Calibri" panose="020F0502020204030204" pitchFamily="34" charset="0"/>
                        <a:cs typeface="Calibri" panose="020F0502020204030204" pitchFamily="34" charset="0"/>
                      </a:endParaRPr>
                    </a:p>
                    <a:p>
                      <a:pPr algn="l" fontAlgn="ct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2 milyon 404 bin/etkinlik</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İşbirliği Kuruluşları ve Organizatör Firma</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112673"/>
                  </a:ext>
                </a:extLst>
              </a:tr>
              <a:tr h="220618">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Sanal Fuar Organizasyon</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5">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50%</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202 bin/ 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İşbirliği Kuruluşları</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720444"/>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Sektörel Alım Heyeti</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dirty="0"/>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202 bin/ heyet (en fazla 5 adet)</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60307034"/>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Sektörel Ticaret Heyeti</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803 bin/ heyet (en fazla 5 adet)</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2656938418"/>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Yarışma/Etkinlik</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algn="ctr" fontAlgn="ct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1 milyon 202 bin/yıl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532717653"/>
                  </a:ext>
                </a:extLst>
              </a:tr>
              <a:tr h="43178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Calibri" panose="020F0502020204030204" pitchFamily="34" charset="0"/>
                          <a:cs typeface="Calibri" panose="020F0502020204030204" pitchFamily="34" charset="0"/>
                        </a:rPr>
                        <a:t>Yurt Dışı Etkinlik Katılım</a:t>
                      </a:r>
                    </a:p>
                    <a:p>
                      <a:pPr algn="l" fontAlgn="ct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algn="ctr" fontAlgn="ct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360 bin (prestijli ise 721 bin/ etkinlik)(en fazla 3 etkinlik/yıl)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1741273"/>
                  </a:ext>
                </a:extLst>
              </a:tr>
              <a:tr h="401607">
                <a:tc gridSpan="4">
                  <a:txBody>
                    <a:bodyPr/>
                    <a:lstStyle/>
                    <a:p>
                      <a:pPr algn="ctr" fontAlgn="ctr"/>
                      <a:r>
                        <a:rPr lang="tr-TR" sz="1400" b="1" i="0" u="none" strike="noStrike" dirty="0">
                          <a:solidFill>
                            <a:srgbClr val="002060"/>
                          </a:solidFill>
                          <a:effectLst/>
                          <a:latin typeface="Calibri" panose="020F0502020204030204" pitchFamily="34" charset="0"/>
                          <a:cs typeface="Calibri" panose="020F0502020204030204" pitchFamily="34" charset="0"/>
                        </a:rPr>
                        <a:t>(Hizmet Sektörü Rekabet Gücünün Artırılması Projesi Desteği (HİSER)  (İŞBİRLİĞİ KURULUŞLARI)</a:t>
                      </a:r>
                    </a:p>
                    <a:p>
                      <a:pPr algn="ctr" fontAlgn="ctr"/>
                      <a:r>
                        <a:rPr lang="tr-TR" sz="1200" b="1" i="1" u="none" strike="noStrike" dirty="0">
                          <a:solidFill>
                            <a:srgbClr val="002060"/>
                          </a:solidFill>
                          <a:effectLst/>
                          <a:latin typeface="Calibri" panose="020F0502020204030204" pitchFamily="34" charset="0"/>
                          <a:cs typeface="Calibri" panose="020F0502020204030204" pitchFamily="34" charset="0"/>
                        </a:rPr>
                        <a:t>*Dijital sanat şirketleri sadece HİSER Projesi desteğinden faydalanacaktır.</a:t>
                      </a:r>
                    </a:p>
                  </a:txBody>
                  <a:tcPr marL="9378" marR="9378" marT="9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60103275"/>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DESTEK KALEMİ</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ORANI</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DESTEK ÜST LİMİTİ (TL)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tr-TR" sz="1400" b="1" i="0" u="none" strike="noStrike" dirty="0">
                          <a:solidFill>
                            <a:schemeClr val="tx1"/>
                          </a:solidFill>
                          <a:effectLst/>
                          <a:latin typeface="Calibri" panose="020F0502020204030204" pitchFamily="34" charset="0"/>
                          <a:cs typeface="Calibri" panose="020F0502020204030204" pitchFamily="34" charset="0"/>
                        </a:rPr>
                        <a:t>YARARLANAN</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685467027"/>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İhtiyaç Analizi</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5">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75%</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9 milyon 618 bin /Proje</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İşbirliği Kuruluşu (3 yıl/ proje)</a:t>
                      </a:r>
                    </a:p>
                  </a:txBody>
                  <a:tcPr marL="9378" marR="9378" marT="9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4988237"/>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Eğitim</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58239142"/>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Danışmanlık</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212306233"/>
                  </a:ext>
                </a:extLst>
              </a:tr>
              <a:tr h="220536">
                <a:tc>
                  <a:txBody>
                    <a:bodyPr/>
                    <a:lstStyle/>
                    <a:p>
                      <a:pPr algn="l" fontAlgn="ctr"/>
                      <a:r>
                        <a:rPr lang="tr-TR" sz="1400" b="1" i="0" u="none" strike="noStrike" dirty="0">
                          <a:solidFill>
                            <a:schemeClr val="tx1"/>
                          </a:solidFill>
                          <a:effectLst/>
                          <a:latin typeface="Calibri" panose="020F0502020204030204" pitchFamily="34" charset="0"/>
                          <a:cs typeface="Calibri" panose="020F0502020204030204" pitchFamily="34" charset="0"/>
                        </a:rPr>
                        <a:t>İstihdam </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596171541"/>
                  </a:ext>
                </a:extLst>
              </a:tr>
              <a:tr h="640894">
                <a:tc>
                  <a:txBody>
                    <a:bodyPr/>
                    <a:lstStyle/>
                    <a:p>
                      <a:pPr algn="l" fontAlgn="ctr"/>
                      <a:r>
                        <a:rPr lang="tr-TR" sz="1400" b="1" i="0" u="none" strike="noStrike" dirty="0" err="1">
                          <a:solidFill>
                            <a:schemeClr val="tx1"/>
                          </a:solidFill>
                          <a:effectLst/>
                          <a:latin typeface="Calibri" panose="020F0502020204030204" pitchFamily="34" charset="0"/>
                          <a:cs typeface="Calibri" panose="020F0502020204030204" pitchFamily="34" charset="0"/>
                        </a:rPr>
                        <a:t>Sektörel</a:t>
                      </a:r>
                      <a:r>
                        <a:rPr lang="tr-TR" sz="1400" b="1" i="0" u="none" strike="noStrike" dirty="0">
                          <a:solidFill>
                            <a:schemeClr val="tx1"/>
                          </a:solidFill>
                          <a:effectLst/>
                          <a:latin typeface="Calibri" panose="020F0502020204030204" pitchFamily="34" charset="0"/>
                          <a:cs typeface="Calibri" panose="020F0502020204030204" pitchFamily="34" charset="0"/>
                        </a:rPr>
                        <a:t> Alım Heyeti/</a:t>
                      </a:r>
                      <a:r>
                        <a:rPr lang="tr-TR" sz="1400" b="1" i="0" u="none" strike="noStrike" dirty="0" err="1">
                          <a:solidFill>
                            <a:schemeClr val="tx1"/>
                          </a:solidFill>
                          <a:effectLst/>
                          <a:latin typeface="Calibri" panose="020F0502020204030204" pitchFamily="34" charset="0"/>
                          <a:cs typeface="Calibri" panose="020F0502020204030204" pitchFamily="34" charset="0"/>
                        </a:rPr>
                        <a:t>Sektörel</a:t>
                      </a:r>
                      <a:r>
                        <a:rPr lang="tr-TR" sz="1400" b="1" i="0" u="none" strike="noStrike" dirty="0">
                          <a:solidFill>
                            <a:schemeClr val="tx1"/>
                          </a:solidFill>
                          <a:effectLst/>
                          <a:latin typeface="Calibri" panose="020F0502020204030204" pitchFamily="34" charset="0"/>
                          <a:cs typeface="Calibri" panose="020F0502020204030204" pitchFamily="34" charset="0"/>
                        </a:rPr>
                        <a:t> Ticaret Heyeti</a:t>
                      </a:r>
                    </a:p>
                  </a:txBody>
                  <a:tcPr marL="9378" marR="9378" marT="9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cs typeface="Calibri" panose="020F0502020204030204" pitchFamily="34" charset="0"/>
                        </a:rPr>
                        <a:t>3 milyon 607 bin /Program başına/10 adet</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303002435"/>
                  </a:ext>
                </a:extLst>
              </a:tr>
              <a:tr h="220536">
                <a:tc gridSpan="4">
                  <a:txBody>
                    <a:bodyPr/>
                    <a:lstStyle/>
                    <a:p>
                      <a:pPr marL="171450" indent="-171450" algn="l" fontAlgn="ctr">
                        <a:buFont typeface="Arial" panose="020B0604020202020204" pitchFamily="34" charset="0"/>
                        <a:buChar char="•"/>
                      </a:pPr>
                      <a:r>
                        <a:rPr lang="tr-TR" sz="1400" b="0" i="0" u="none" strike="noStrike" dirty="0">
                          <a:solidFill>
                            <a:srgbClr val="000000"/>
                          </a:solidFill>
                          <a:effectLst/>
                          <a:latin typeface="Calibri" panose="020F0502020204030204" pitchFamily="34" charset="0"/>
                          <a:cs typeface="Calibri" panose="020F0502020204030204" pitchFamily="34" charset="0"/>
                        </a:rPr>
                        <a:t>Hedef ülkelere yönelik olması durumunda 10 baz puan ilave edilir. </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83205514"/>
                  </a:ext>
                </a:extLst>
              </a:tr>
            </a:tbl>
          </a:graphicData>
        </a:graphic>
      </p:graphicFrame>
      <p:sp>
        <p:nvSpPr>
          <p:cNvPr id="11" name="Dikdörtgen 10">
            <a:extLst>
              <a:ext uri="{FF2B5EF4-FFF2-40B4-BE49-F238E27FC236}">
                <a16:creationId xmlns:a16="http://schemas.microsoft.com/office/drawing/2014/main" id="{B1B7408D-B18F-4D1A-8C03-8A77FE5EF719}"/>
              </a:ext>
            </a:extLst>
          </p:cNvPr>
          <p:cNvSpPr/>
          <p:nvPr/>
        </p:nvSpPr>
        <p:spPr>
          <a:xfrm>
            <a:off x="3688212" y="335442"/>
            <a:ext cx="6409915" cy="470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KÜLTÜREL ve YARATICI ENDÜSTRİ HİZMETLERİ</a:t>
            </a:r>
          </a:p>
        </p:txBody>
      </p:sp>
    </p:spTree>
    <p:extLst>
      <p:ext uri="{BB962C8B-B14F-4D97-AF65-F5344CB8AC3E}">
        <p14:creationId xmlns:p14="http://schemas.microsoft.com/office/powerpoint/2010/main" val="412095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F883AD6-84CB-43A8-9A26-107BE08D6DFD}"/>
              </a:ext>
            </a:extLst>
          </p:cNvPr>
          <p:cNvSpPr txBox="1"/>
          <p:nvPr/>
        </p:nvSpPr>
        <p:spPr>
          <a:xfrm>
            <a:off x="3516602" y="405444"/>
            <a:ext cx="4524375" cy="47000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FUARCILIK HİZMETLERİ</a:t>
            </a:r>
          </a:p>
        </p:txBody>
      </p:sp>
      <p:graphicFrame>
        <p:nvGraphicFramePr>
          <p:cNvPr id="6" name="Tablo 5"/>
          <p:cNvGraphicFramePr>
            <a:graphicFrameLocks noGrp="1"/>
          </p:cNvGraphicFramePr>
          <p:nvPr>
            <p:extLst>
              <p:ext uri="{D42A27DB-BD31-4B8C-83A1-F6EECF244321}">
                <p14:modId xmlns:p14="http://schemas.microsoft.com/office/powerpoint/2010/main" val="193553029"/>
              </p:ext>
            </p:extLst>
          </p:nvPr>
        </p:nvGraphicFramePr>
        <p:xfrm>
          <a:off x="1336432" y="1478266"/>
          <a:ext cx="9948496" cy="4999251"/>
        </p:xfrm>
        <a:graphic>
          <a:graphicData uri="http://schemas.openxmlformats.org/drawingml/2006/table">
            <a:tbl>
              <a:tblPr firstRow="1" firstCol="1" bandRow="1"/>
              <a:tblGrid>
                <a:gridCol w="4186764">
                  <a:extLst>
                    <a:ext uri="{9D8B030D-6E8A-4147-A177-3AD203B41FA5}">
                      <a16:colId xmlns:a16="http://schemas.microsoft.com/office/drawing/2014/main" val="1718174677"/>
                    </a:ext>
                  </a:extLst>
                </a:gridCol>
                <a:gridCol w="2114968">
                  <a:extLst>
                    <a:ext uri="{9D8B030D-6E8A-4147-A177-3AD203B41FA5}">
                      <a16:colId xmlns:a16="http://schemas.microsoft.com/office/drawing/2014/main" val="3070504846"/>
                    </a:ext>
                  </a:extLst>
                </a:gridCol>
                <a:gridCol w="2231602">
                  <a:extLst>
                    <a:ext uri="{9D8B030D-6E8A-4147-A177-3AD203B41FA5}">
                      <a16:colId xmlns:a16="http://schemas.microsoft.com/office/drawing/2014/main" val="2420976252"/>
                    </a:ext>
                  </a:extLst>
                </a:gridCol>
                <a:gridCol w="1415162">
                  <a:extLst>
                    <a:ext uri="{9D8B030D-6E8A-4147-A177-3AD203B41FA5}">
                      <a16:colId xmlns:a16="http://schemas.microsoft.com/office/drawing/2014/main" val="3010283148"/>
                    </a:ext>
                  </a:extLst>
                </a:gridCol>
              </a:tblGrid>
              <a:tr h="517517">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34903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Marka Tescil Koruma</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8">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Calibri" panose="020F0502020204030204" pitchFamily="34" charset="0"/>
                        </a:rPr>
                        <a:t>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400" b="0" dirty="0">
                          <a:effectLst/>
                          <a:latin typeface="Calibri" panose="020F0502020204030204" pitchFamily="34" charset="0"/>
                          <a:ea typeface="Calibri" panose="020F0502020204030204" pitchFamily="34" charset="0"/>
                          <a:cs typeface="Calibri" panose="020F0502020204030204" pitchFamily="34" charset="0"/>
                        </a:rPr>
                        <a:t>FUARCILIK</a:t>
                      </a:r>
                      <a:r>
                        <a:rPr lang="tr-TR" sz="1400" b="0" baseline="0" dirty="0">
                          <a:effectLst/>
                          <a:latin typeface="Calibri" panose="020F0502020204030204" pitchFamily="34" charset="0"/>
                          <a:ea typeface="Calibri" panose="020F0502020204030204" pitchFamily="34" charset="0"/>
                          <a:cs typeface="Calibri" panose="020F0502020204030204" pitchFamily="34" charset="0"/>
                        </a:rPr>
                        <a:t> FİRMALARI</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34903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Belgelendirme</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milyon/yıl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154833581"/>
                  </a:ext>
                </a:extLst>
              </a:tr>
              <a:tr h="34903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Dışı Birim (5 birim/5 yıl)</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442 bin/birim/yıl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79914482"/>
                  </a:ext>
                </a:extLst>
              </a:tr>
              <a:tr h="34903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Pazarlama (5 yıl)</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milyon/yıl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66718668"/>
                  </a:ext>
                </a:extLst>
              </a:tr>
              <a:tr h="413498">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Bireysel Katılım</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405711821"/>
                  </a:ext>
                </a:extLst>
              </a:tr>
              <a:tr h="360525">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Uluslararası Yurt İçi Fuar Organizasyon </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bin/fuar</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045609454"/>
                  </a:ext>
                </a:extLst>
              </a:tr>
              <a:tr h="466472">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Yurtdışı Fuar Organizasyon</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a:t>
                      </a:r>
                      <a:r>
                        <a:rPr lang="tr-TR" sz="14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803</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bin/fuar</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91554349"/>
                  </a:ext>
                </a:extLst>
              </a:tr>
              <a:tr h="349031">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(5 yıl)</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504697926"/>
                  </a:ext>
                </a:extLst>
              </a:tr>
              <a:tr h="349031">
                <a:tc rowSpan="2">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Fuar Alanı Yapım</a:t>
                      </a:r>
                      <a:endParaRPr lang="tr-T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TL kredi faizi %40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 milyon/kredi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670515307"/>
                  </a:ext>
                </a:extLst>
              </a:tr>
              <a:tr h="1147053">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Döviz kredi faizi %20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800141702"/>
                  </a:ext>
                </a:extLst>
              </a:tr>
            </a:tbl>
          </a:graphicData>
        </a:graphic>
      </p:graphicFrame>
    </p:spTree>
    <p:extLst>
      <p:ext uri="{BB962C8B-B14F-4D97-AF65-F5344CB8AC3E}">
        <p14:creationId xmlns:p14="http://schemas.microsoft.com/office/powerpoint/2010/main" val="3295284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3685032068"/>
              </p:ext>
            </p:extLst>
          </p:nvPr>
        </p:nvGraphicFramePr>
        <p:xfrm>
          <a:off x="2234912" y="1023998"/>
          <a:ext cx="9575286" cy="5418325"/>
        </p:xfrm>
        <a:graphic>
          <a:graphicData uri="http://schemas.openxmlformats.org/drawingml/2006/table">
            <a:tbl>
              <a:tblPr firstRow="1" firstCol="1" bandRow="1"/>
              <a:tblGrid>
                <a:gridCol w="4151624">
                  <a:extLst>
                    <a:ext uri="{9D8B030D-6E8A-4147-A177-3AD203B41FA5}">
                      <a16:colId xmlns:a16="http://schemas.microsoft.com/office/drawing/2014/main" val="91701497"/>
                    </a:ext>
                  </a:extLst>
                </a:gridCol>
                <a:gridCol w="924269">
                  <a:extLst>
                    <a:ext uri="{9D8B030D-6E8A-4147-A177-3AD203B41FA5}">
                      <a16:colId xmlns:a16="http://schemas.microsoft.com/office/drawing/2014/main" val="1576367103"/>
                    </a:ext>
                  </a:extLst>
                </a:gridCol>
                <a:gridCol w="2608092">
                  <a:extLst>
                    <a:ext uri="{9D8B030D-6E8A-4147-A177-3AD203B41FA5}">
                      <a16:colId xmlns:a16="http://schemas.microsoft.com/office/drawing/2014/main" val="3196356279"/>
                    </a:ext>
                  </a:extLst>
                </a:gridCol>
                <a:gridCol w="1891301">
                  <a:extLst>
                    <a:ext uri="{9D8B030D-6E8A-4147-A177-3AD203B41FA5}">
                      <a16:colId xmlns:a16="http://schemas.microsoft.com/office/drawing/2014/main" val="3832011708"/>
                    </a:ext>
                  </a:extLst>
                </a:gridCol>
              </a:tblGrid>
              <a:tr h="713491">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961727504"/>
                  </a:ext>
                </a:extLst>
              </a:tr>
              <a:tr h="475660">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Pazarlama (5 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8">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milyon/yıl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İŞBİRLİĞİ KURULUŞLARI</a:t>
                      </a:r>
                      <a:endParaRPr lang="tr-TR" sz="1400" b="1"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27283330"/>
                  </a:ext>
                </a:extLst>
              </a:tr>
              <a:tr h="369933">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Bireysel Katılım</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209346207"/>
                  </a:ext>
                </a:extLst>
              </a:tr>
              <a:tr h="452819">
                <a:tc>
                  <a:txBody>
                    <a:bodyPr/>
                    <a:lstStyle/>
                    <a:p>
                      <a:pPr algn="l">
                        <a:lnSpc>
                          <a:spcPct val="107000"/>
                        </a:lnSpc>
                        <a:spcAft>
                          <a:spcPts val="0"/>
                        </a:spcAft>
                      </a:pPr>
                      <a:r>
                        <a:rPr lang="tr-TR" sz="14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Alım </a:t>
                      </a: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Heyeti </a:t>
                      </a:r>
                      <a:r>
                        <a:rPr lang="tr-TR" sz="1400" b="1" kern="1200" dirty="0">
                          <a:solidFill>
                            <a:schemeClr val="tx1"/>
                          </a:solidFill>
                          <a:effectLst/>
                          <a:latin typeface="Calibri" panose="020F0502020204030204" pitchFamily="34" charset="0"/>
                          <a:cs typeface="Calibri" panose="020F0502020204030204" pitchFamily="34" charset="0"/>
                        </a:rPr>
                        <a:t>(5 adet/yıl)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bin/heyet</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667772183"/>
                  </a:ext>
                </a:extLst>
              </a:tr>
              <a:tr h="475660">
                <a:tc>
                  <a:txBody>
                    <a:bodyPr/>
                    <a:lstStyle/>
                    <a:p>
                      <a:pPr algn="l">
                        <a:lnSpc>
                          <a:spcPct val="107000"/>
                        </a:lnSpc>
                        <a:spcAft>
                          <a:spcPts val="0"/>
                        </a:spcAft>
                      </a:pPr>
                      <a:r>
                        <a:rPr lang="tr-TR" sz="14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Sektörel</a:t>
                      </a: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Ticaret </a:t>
                      </a:r>
                      <a:r>
                        <a:rPr lang="tr-TR" sz="14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Heyeti </a:t>
                      </a:r>
                      <a:r>
                        <a:rPr lang="tr-TR" sz="1400" b="1" kern="1200" dirty="0">
                          <a:solidFill>
                            <a:schemeClr val="tx1"/>
                          </a:solidFill>
                          <a:effectLst/>
                          <a:latin typeface="Calibri" panose="020F0502020204030204" pitchFamily="34" charset="0"/>
                          <a:cs typeface="Calibri" panose="020F0502020204030204" pitchFamily="34" charset="0"/>
                        </a:rPr>
                        <a:t>(5 adet/yıl)</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803 bin/heyet</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39741633"/>
                  </a:ext>
                </a:extLst>
              </a:tr>
              <a:tr h="347092">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Yarışma/Etkinlik </a:t>
                      </a:r>
                      <a:r>
                        <a:rPr lang="tr-TR" sz="1400" b="1" kern="1200" dirty="0">
                          <a:solidFill>
                            <a:schemeClr val="tx1"/>
                          </a:solidFill>
                          <a:effectLst/>
                          <a:latin typeface="Calibri" panose="020F0502020204030204" pitchFamily="34" charset="0"/>
                          <a:cs typeface="Calibri" panose="020F0502020204030204" pitchFamily="34" charset="0"/>
                        </a:rPr>
                        <a:t>(1 adet/yıl)</a:t>
                      </a:r>
                      <a:endParaRPr lang="tr-TR"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 milyon/etkinlik</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45897406"/>
                  </a:ext>
                </a:extLst>
              </a:tr>
              <a:tr h="422460">
                <a:tc>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Ürün Yerleştirme (5 yıl)</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a:t>
                      </a:r>
                      <a:r>
                        <a:rPr lang="tr-TR" sz="14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1728971"/>
                  </a:ext>
                </a:extLst>
              </a:tr>
              <a:tr h="426730">
                <a:tc>
                  <a:txBody>
                    <a:bodyPr/>
                    <a:lstStyle/>
                    <a:p>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Uluslararası Yurt İçi Fuar Organizasyon </a:t>
                      </a:r>
                      <a:endParaRPr lang="tr-TR" sz="1400" dirty="0">
                        <a:solidFill>
                          <a:schemeClr val="tx1"/>
                        </a:solidFill>
                        <a:latin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a:t>
                      </a:r>
                      <a:r>
                        <a:rPr lang="tr-TR" sz="14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a:t>
                      </a: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bin/yıl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502228"/>
                  </a:ext>
                </a:extLst>
              </a:tr>
              <a:tr h="391170">
                <a:tc>
                  <a:txBody>
                    <a:bodyPr/>
                    <a:lstStyle/>
                    <a:p>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Yurtdışı Fuar Organizasyon</a:t>
                      </a:r>
                      <a:endParaRPr lang="tr-TR" sz="1400" dirty="0">
                        <a:solidFill>
                          <a:schemeClr val="tx1"/>
                        </a:solidFill>
                        <a:latin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ctr">
                        <a:lnSpc>
                          <a:spcPct val="10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803 bin/fuar</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82579956"/>
                  </a:ext>
                </a:extLst>
              </a:tr>
              <a:tr h="713491">
                <a:tc rowSpan="2">
                  <a:txBody>
                    <a:bodyPr/>
                    <a:lstStyle/>
                    <a:p>
                      <a:pPr algn="l">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Fuar Alanı Yapım</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TL kredi faizi %40 </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lnSpc>
                          <a:spcPct val="107000"/>
                        </a:lnSpc>
                        <a:spcAft>
                          <a:spcPts val="0"/>
                        </a:spcAft>
                      </a:pPr>
                      <a:endParaRPr lang="tr-TR" sz="1400" kern="1200" dirty="0">
                        <a:solidFill>
                          <a:schemeClr val="tx1"/>
                        </a:solidFill>
                        <a:effectLst/>
                        <a:latin typeface="Calibri" panose="020F0502020204030204" pitchFamily="34" charset="0"/>
                        <a:ea typeface="+mn-ea"/>
                        <a:cs typeface="Calibri" panose="020F0502020204030204" pitchFamily="34" charset="0"/>
                      </a:endParaRPr>
                    </a:p>
                    <a:p>
                      <a:pPr algn="ctr">
                        <a:lnSpc>
                          <a:spcPct val="107000"/>
                        </a:lnSpc>
                        <a:spcAft>
                          <a:spcPts val="0"/>
                        </a:spcAft>
                      </a:pPr>
                      <a:r>
                        <a:rPr lang="tr-TR" sz="1400" kern="1200" dirty="0">
                          <a:solidFill>
                            <a:schemeClr val="tx1"/>
                          </a:solidFill>
                          <a:effectLst/>
                          <a:latin typeface="Calibri" panose="020F0502020204030204" pitchFamily="34" charset="0"/>
                          <a:ea typeface="+mn-ea"/>
                          <a:cs typeface="Calibri" panose="020F0502020204030204" pitchFamily="34" charset="0"/>
                        </a:rPr>
                        <a:t>16.8 milyon/kredi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53668" marR="5366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32375498"/>
                  </a:ext>
                </a:extLst>
              </a:tr>
              <a:tr h="629819">
                <a:tc v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7000"/>
                        </a:lnSpc>
                        <a:spcAft>
                          <a:spcPts val="0"/>
                        </a:spcAft>
                      </a:pPr>
                      <a:r>
                        <a:rPr lang="tr-TR"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Döviz kredi faizi %20</a:t>
                      </a:r>
                    </a:p>
                  </a:txBody>
                  <a:tcPr marL="44450" marR="44450" marT="0" marB="0" anchor="ctr"/>
                </a:tc>
                <a:tc vMerge="1">
                  <a:txBody>
                    <a:bodyPr/>
                    <a:lstStyle/>
                    <a:p>
                      <a:pPr algn="ctr">
                        <a:lnSpc>
                          <a:spcPct val="10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69081219"/>
                  </a:ext>
                </a:extLst>
              </a:tr>
            </a:tbl>
          </a:graphicData>
        </a:graphic>
      </p:graphicFrame>
      <p:sp>
        <p:nvSpPr>
          <p:cNvPr id="9" name="Metin kutusu 8">
            <a:extLst>
              <a:ext uri="{FF2B5EF4-FFF2-40B4-BE49-F238E27FC236}">
                <a16:creationId xmlns:a16="http://schemas.microsoft.com/office/drawing/2014/main" id="{9F883AD6-84CB-43A8-9A26-107BE08D6DFD}"/>
              </a:ext>
            </a:extLst>
          </p:cNvPr>
          <p:cNvSpPr txBox="1"/>
          <p:nvPr/>
        </p:nvSpPr>
        <p:spPr>
          <a:xfrm>
            <a:off x="4760367" y="387860"/>
            <a:ext cx="4524375" cy="47000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FUARCILIK HİZMETLERİ</a:t>
            </a:r>
          </a:p>
        </p:txBody>
      </p:sp>
    </p:spTree>
    <p:extLst>
      <p:ext uri="{BB962C8B-B14F-4D97-AF65-F5344CB8AC3E}">
        <p14:creationId xmlns:p14="http://schemas.microsoft.com/office/powerpoint/2010/main" val="57102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2">
            <a:extLst>
              <a:ext uri="{FF2B5EF4-FFF2-40B4-BE49-F238E27FC236}">
                <a16:creationId xmlns:a16="http://schemas.microsoft.com/office/drawing/2014/main" id="{20130DA9-1362-4C54-8F16-3F56F27851EE}"/>
              </a:ext>
            </a:extLst>
          </p:cNvPr>
          <p:cNvGrpSpPr/>
          <p:nvPr/>
        </p:nvGrpSpPr>
        <p:grpSpPr>
          <a:xfrm>
            <a:off x="1849582" y="1542100"/>
            <a:ext cx="5999672" cy="5500809"/>
            <a:chOff x="2817898" y="2640907"/>
            <a:chExt cx="3960000" cy="3960000"/>
          </a:xfrm>
          <a:scene3d>
            <a:camera prst="orthographicFront">
              <a:rot lat="0" lon="0" rev="0"/>
            </a:camera>
            <a:lightRig rig="balanced" dir="t">
              <a:rot lat="0" lon="0" rev="8700000"/>
            </a:lightRig>
          </a:scene3d>
        </p:grpSpPr>
        <p:grpSp>
          <p:nvGrpSpPr>
            <p:cNvPr id="4" name="Group 73">
              <a:extLst>
                <a:ext uri="{FF2B5EF4-FFF2-40B4-BE49-F238E27FC236}">
                  <a16:creationId xmlns:a16="http://schemas.microsoft.com/office/drawing/2014/main" id="{0DF63641-722C-4A95-A22E-7955C44A1175}"/>
                </a:ext>
              </a:extLst>
            </p:cNvPr>
            <p:cNvGrpSpPr/>
            <p:nvPr/>
          </p:nvGrpSpPr>
          <p:grpSpPr>
            <a:xfrm>
              <a:off x="2817898" y="2640907"/>
              <a:ext cx="3960000" cy="3960000"/>
              <a:chOff x="2817898" y="2640907"/>
              <a:chExt cx="3960000" cy="3960000"/>
            </a:xfrm>
          </p:grpSpPr>
          <p:sp>
            <p:nvSpPr>
              <p:cNvPr id="6" name="Pie 55">
                <a:extLst>
                  <a:ext uri="{FF2B5EF4-FFF2-40B4-BE49-F238E27FC236}">
                    <a16:creationId xmlns:a16="http://schemas.microsoft.com/office/drawing/2014/main" id="{B6F0B4F5-A9D9-4A59-ADE2-3A2F15BF2011}"/>
                  </a:ext>
                </a:extLst>
              </p:cNvPr>
              <p:cNvSpPr/>
              <p:nvPr/>
            </p:nvSpPr>
            <p:spPr>
              <a:xfrm rot="11953466">
                <a:off x="3897899" y="3720907"/>
                <a:ext cx="1800000" cy="1800000"/>
              </a:xfrm>
              <a:prstGeom prst="pie">
                <a:avLst>
                  <a:gd name="adj1" fmla="val 13751092"/>
                  <a:gd name="adj2" fmla="val 16200000"/>
                </a:avLst>
              </a:prstGeom>
              <a:solidFill>
                <a:schemeClr val="accent5"/>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Pie 56">
                <a:extLst>
                  <a:ext uri="{FF2B5EF4-FFF2-40B4-BE49-F238E27FC236}">
                    <a16:creationId xmlns:a16="http://schemas.microsoft.com/office/drawing/2014/main" id="{03F02983-7757-4EEF-9264-A2EC3D933076}"/>
                  </a:ext>
                </a:extLst>
              </p:cNvPr>
              <p:cNvSpPr/>
              <p:nvPr/>
            </p:nvSpPr>
            <p:spPr>
              <a:xfrm rot="9731289">
                <a:off x="3650112" y="3552866"/>
                <a:ext cx="2340000" cy="2340000"/>
              </a:xfrm>
              <a:prstGeom prst="pie">
                <a:avLst>
                  <a:gd name="adj1" fmla="val 13751092"/>
                  <a:gd name="adj2" fmla="val 16200000"/>
                </a:avLst>
              </a:prstGeom>
              <a:solidFill>
                <a:schemeClr val="accent4"/>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highlight>
                    <a:srgbClr val="1E305D"/>
                  </a:highlight>
                </a:endParaRPr>
              </a:p>
            </p:txBody>
          </p:sp>
          <p:sp>
            <p:nvSpPr>
              <p:cNvPr id="8" name="Pie 57">
                <a:extLst>
                  <a:ext uri="{FF2B5EF4-FFF2-40B4-BE49-F238E27FC236}">
                    <a16:creationId xmlns:a16="http://schemas.microsoft.com/office/drawing/2014/main" id="{A84538BA-4D63-4643-AE61-266F28E7E0C4}"/>
                  </a:ext>
                </a:extLst>
              </p:cNvPr>
              <p:cNvSpPr/>
              <p:nvPr/>
            </p:nvSpPr>
            <p:spPr>
              <a:xfrm rot="7294677">
                <a:off x="3345371" y="3185469"/>
                <a:ext cx="2880000" cy="2880000"/>
              </a:xfrm>
              <a:prstGeom prst="pie">
                <a:avLst>
                  <a:gd name="adj1" fmla="val 13751092"/>
                  <a:gd name="adj2" fmla="val 16200000"/>
                </a:avLst>
              </a:prstGeom>
              <a:solidFill>
                <a:schemeClr val="accent3"/>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Pie 58">
                <a:extLst>
                  <a:ext uri="{FF2B5EF4-FFF2-40B4-BE49-F238E27FC236}">
                    <a16:creationId xmlns:a16="http://schemas.microsoft.com/office/drawing/2014/main" id="{17BB5EAB-7BC2-45EC-8243-EF6B9CF34726}"/>
                  </a:ext>
                </a:extLst>
              </p:cNvPr>
              <p:cNvSpPr/>
              <p:nvPr/>
            </p:nvSpPr>
            <p:spPr>
              <a:xfrm rot="4918033">
                <a:off x="3075371" y="2915469"/>
                <a:ext cx="3420000" cy="3420000"/>
              </a:xfrm>
              <a:prstGeom prst="pie">
                <a:avLst>
                  <a:gd name="adj1" fmla="val 13751092"/>
                  <a:gd name="adj2" fmla="val 16200000"/>
                </a:avLst>
              </a:prstGeom>
              <a:solidFill>
                <a:schemeClr val="accent2"/>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 name="Pie 59">
                <a:extLst>
                  <a:ext uri="{FF2B5EF4-FFF2-40B4-BE49-F238E27FC236}">
                    <a16:creationId xmlns:a16="http://schemas.microsoft.com/office/drawing/2014/main" id="{3DF2D2A1-B29A-4614-9615-3BD880EF3031}"/>
                  </a:ext>
                </a:extLst>
              </p:cNvPr>
              <p:cNvSpPr/>
              <p:nvPr/>
            </p:nvSpPr>
            <p:spPr>
              <a:xfrm rot="2490880">
                <a:off x="2817898" y="2640907"/>
                <a:ext cx="3960000" cy="3960000"/>
              </a:xfrm>
              <a:prstGeom prst="pie">
                <a:avLst>
                  <a:gd name="adj1" fmla="val 13751092"/>
                  <a:gd name="adj2" fmla="val 16200000"/>
                </a:avLst>
              </a:prstGeom>
              <a:solidFill>
                <a:schemeClr val="accent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5" name="Oval 4">
              <a:extLst>
                <a:ext uri="{FF2B5EF4-FFF2-40B4-BE49-F238E27FC236}">
                  <a16:creationId xmlns:a16="http://schemas.microsoft.com/office/drawing/2014/main" id="{8BB0E662-3C8D-4904-A714-D858711D68D8}"/>
                </a:ext>
              </a:extLst>
            </p:cNvPr>
            <p:cNvSpPr/>
            <p:nvPr/>
          </p:nvSpPr>
          <p:spPr>
            <a:xfrm>
              <a:off x="4340698" y="4163707"/>
              <a:ext cx="914400" cy="914400"/>
            </a:xfrm>
            <a:prstGeom prst="ellipse">
              <a:avLst/>
            </a:prstGeom>
            <a:ln>
              <a:noFill/>
            </a:ln>
            <a:effectLst>
              <a:outerShdw blurRad="44450" dist="27940" dir="5400000" algn="ctr">
                <a:srgbClr val="000000">
                  <a:alpha val="32000"/>
                </a:srgbClr>
              </a:outerShdw>
            </a:effectLst>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700"/>
            </a:p>
          </p:txBody>
        </p:sp>
      </p:grpSp>
      <p:sp>
        <p:nvSpPr>
          <p:cNvPr id="11" name="Oval 27">
            <a:extLst>
              <a:ext uri="{FF2B5EF4-FFF2-40B4-BE49-F238E27FC236}">
                <a16:creationId xmlns:a16="http://schemas.microsoft.com/office/drawing/2014/main" id="{7DB6E0EE-B33A-443E-887E-C319F0DAF534}"/>
              </a:ext>
            </a:extLst>
          </p:cNvPr>
          <p:cNvSpPr/>
          <p:nvPr/>
        </p:nvSpPr>
        <p:spPr>
          <a:xfrm>
            <a:off x="5213699" y="2042775"/>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highlight>
                <a:srgbClr val="1E305D"/>
              </a:highlight>
            </a:endParaRPr>
          </a:p>
        </p:txBody>
      </p:sp>
      <p:sp>
        <p:nvSpPr>
          <p:cNvPr id="12" name="Oval 35">
            <a:extLst>
              <a:ext uri="{FF2B5EF4-FFF2-40B4-BE49-F238E27FC236}">
                <a16:creationId xmlns:a16="http://schemas.microsoft.com/office/drawing/2014/main" id="{BCF76AF1-1ADE-45FB-9D44-99BC7FEECFA3}"/>
              </a:ext>
            </a:extLst>
          </p:cNvPr>
          <p:cNvSpPr/>
          <p:nvPr/>
        </p:nvSpPr>
        <p:spPr>
          <a:xfrm>
            <a:off x="6029720" y="3227681"/>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9">
            <a:extLst>
              <a:ext uri="{FF2B5EF4-FFF2-40B4-BE49-F238E27FC236}">
                <a16:creationId xmlns:a16="http://schemas.microsoft.com/office/drawing/2014/main" id="{444E6227-4972-4DE6-BEB0-C3FC42991182}"/>
              </a:ext>
            </a:extLst>
          </p:cNvPr>
          <p:cNvSpPr/>
          <p:nvPr/>
        </p:nvSpPr>
        <p:spPr>
          <a:xfrm>
            <a:off x="6146753" y="432970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E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7">
            <a:extLst>
              <a:ext uri="{FF2B5EF4-FFF2-40B4-BE49-F238E27FC236}">
                <a16:creationId xmlns:a16="http://schemas.microsoft.com/office/drawing/2014/main" id="{A2454068-D6A0-42C7-BCE1-D03833DCF2E4}"/>
              </a:ext>
            </a:extLst>
          </p:cNvPr>
          <p:cNvSpPr/>
          <p:nvPr/>
        </p:nvSpPr>
        <p:spPr>
          <a:xfrm>
            <a:off x="4635348" y="5010305"/>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Donut 24">
            <a:extLst>
              <a:ext uri="{FF2B5EF4-FFF2-40B4-BE49-F238E27FC236}">
                <a16:creationId xmlns:a16="http://schemas.microsoft.com/office/drawing/2014/main" id="{2358F6B7-5407-478C-BBCE-24DB33354B70}"/>
              </a:ext>
            </a:extLst>
          </p:cNvPr>
          <p:cNvSpPr/>
          <p:nvPr/>
        </p:nvSpPr>
        <p:spPr>
          <a:xfrm>
            <a:off x="4605089" y="4075383"/>
            <a:ext cx="434015" cy="39760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1E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Oval 50">
            <a:extLst>
              <a:ext uri="{FF2B5EF4-FFF2-40B4-BE49-F238E27FC236}">
                <a16:creationId xmlns:a16="http://schemas.microsoft.com/office/drawing/2014/main" id="{91CDD124-ED61-4ED3-81C2-B526853B9B84}"/>
              </a:ext>
            </a:extLst>
          </p:cNvPr>
          <p:cNvSpPr>
            <a:spLocks noChangeAspect="1"/>
          </p:cNvSpPr>
          <p:nvPr/>
        </p:nvSpPr>
        <p:spPr>
          <a:xfrm>
            <a:off x="5306624" y="5069387"/>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56565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20" name="Text Placeholder 12">
            <a:extLst>
              <a:ext uri="{FF2B5EF4-FFF2-40B4-BE49-F238E27FC236}">
                <a16:creationId xmlns:a16="http://schemas.microsoft.com/office/drawing/2014/main" id="{CF344E97-F0EC-4D9E-97F2-18F019545B8B}"/>
              </a:ext>
            </a:extLst>
          </p:cNvPr>
          <p:cNvSpPr txBox="1">
            <a:spLocks/>
          </p:cNvSpPr>
          <p:nvPr/>
        </p:nvSpPr>
        <p:spPr>
          <a:xfrm>
            <a:off x="8743310" y="3207796"/>
            <a:ext cx="3305626" cy="213278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defTabSz="266700">
              <a:lnSpc>
                <a:spcPct val="90000"/>
              </a:lnSpc>
              <a:spcBef>
                <a:spcPct val="0"/>
              </a:spcBef>
              <a:spcAft>
                <a:spcPct val="15000"/>
              </a:spcAft>
              <a:buNone/>
            </a:pPr>
            <a:endParaRPr lang="tr-TR" sz="1800" dirty="0">
              <a:cs typeface="Arial" pitchFamily="34" charset="0"/>
            </a:endParaRPr>
          </a:p>
        </p:txBody>
      </p:sp>
      <p:sp>
        <p:nvSpPr>
          <p:cNvPr id="27" name="Metin Yer Tutucusu 1"/>
          <p:cNvSpPr txBox="1">
            <a:spLocks/>
          </p:cNvSpPr>
          <p:nvPr/>
        </p:nvSpPr>
        <p:spPr>
          <a:xfrm>
            <a:off x="1382386" y="356242"/>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tr-TR" sz="2400" b="1" dirty="0">
              <a:solidFill>
                <a:srgbClr val="002060"/>
              </a:solidFill>
              <a:latin typeface="Calibri" panose="020F0502020204030204" pitchFamily="34" charset="0"/>
              <a:cs typeface="Calibri" panose="020F0502020204030204" pitchFamily="34" charset="0"/>
            </a:endParaRPr>
          </a:p>
        </p:txBody>
      </p:sp>
      <p:sp>
        <p:nvSpPr>
          <p:cNvPr id="39" name="Dikdörtgen 38"/>
          <p:cNvSpPr/>
          <p:nvPr/>
        </p:nvSpPr>
        <p:spPr>
          <a:xfrm>
            <a:off x="410871" y="1744714"/>
            <a:ext cx="4019361" cy="923330"/>
          </a:xfrm>
          <a:prstGeom prst="rect">
            <a:avLst/>
          </a:prstGeom>
        </p:spPr>
        <p:txBody>
          <a:bodyPr wrap="square">
            <a:spAutoFit/>
          </a:bodyPr>
          <a:lstStyle/>
          <a:p>
            <a:pPr algn="just"/>
            <a:r>
              <a:rPr lang="tr-TR" dirty="0"/>
              <a:t>Küresel gayri safi yurtiçi hasılanın (GSYİH) ve istihdamın </a:t>
            </a:r>
            <a:r>
              <a:rPr lang="tr-TR" b="1" dirty="0"/>
              <a:t>üçte ikisini </a:t>
            </a:r>
          </a:p>
          <a:p>
            <a:pPr algn="just"/>
            <a:r>
              <a:rPr lang="tr-TR" dirty="0"/>
              <a:t>Hizmet sektörleri oluşturmaktadır. </a:t>
            </a:r>
          </a:p>
        </p:txBody>
      </p:sp>
      <p:sp>
        <p:nvSpPr>
          <p:cNvPr id="40" name="Dikdörtgen 39"/>
          <p:cNvSpPr/>
          <p:nvPr/>
        </p:nvSpPr>
        <p:spPr>
          <a:xfrm>
            <a:off x="487116" y="4597609"/>
            <a:ext cx="3680352" cy="1200329"/>
          </a:xfrm>
          <a:prstGeom prst="rect">
            <a:avLst/>
          </a:prstGeom>
        </p:spPr>
        <p:txBody>
          <a:bodyPr wrap="square">
            <a:spAutoFit/>
          </a:bodyPr>
          <a:lstStyle/>
          <a:p>
            <a:r>
              <a:rPr lang="tr-TR" dirty="0"/>
              <a:t>Gelişmiş ekonomilere doğrudan yabancı yatırımın </a:t>
            </a:r>
            <a:r>
              <a:rPr lang="tr-TR" b="1" dirty="0"/>
              <a:t>dörtte üçü</a:t>
            </a:r>
            <a:r>
              <a:rPr lang="tr-TR" dirty="0"/>
              <a:t>nden fazlasını hizmet sektörleri çekmektedir. </a:t>
            </a:r>
          </a:p>
        </p:txBody>
      </p:sp>
      <p:sp>
        <p:nvSpPr>
          <p:cNvPr id="45" name="Metin kutusu 44"/>
          <p:cNvSpPr txBox="1"/>
          <p:nvPr/>
        </p:nvSpPr>
        <p:spPr>
          <a:xfrm>
            <a:off x="4043" y="6392656"/>
            <a:ext cx="4076541" cy="369332"/>
          </a:xfrm>
          <a:prstGeom prst="rect">
            <a:avLst/>
          </a:prstGeom>
          <a:noFill/>
        </p:spPr>
        <p:txBody>
          <a:bodyPr wrap="square" rtlCol="0">
            <a:spAutoFit/>
          </a:bodyPr>
          <a:lstStyle/>
          <a:p>
            <a:r>
              <a:rPr lang="tr-TR" sz="900" dirty="0">
                <a:latin typeface="Calibri" panose="020F0502020204030204" pitchFamily="34" charset="0"/>
                <a:cs typeface="Calibri" panose="020F0502020204030204" pitchFamily="34" charset="0"/>
              </a:rPr>
              <a:t>Kaynak: OECD, TCMB, </a:t>
            </a:r>
            <a:r>
              <a:rPr lang="tr-TR" sz="900" dirty="0" err="1">
                <a:latin typeface="Calibri" panose="020F0502020204030204" pitchFamily="34" charset="0"/>
                <a:cs typeface="Calibri" panose="020F0502020204030204" pitchFamily="34" charset="0"/>
              </a:rPr>
              <a:t>Trademap</a:t>
            </a:r>
            <a:r>
              <a:rPr lang="tr-TR" sz="900" dirty="0">
                <a:latin typeface="Calibri" panose="020F0502020204030204" pitchFamily="34" charset="0"/>
                <a:cs typeface="Calibri" panose="020F0502020204030204" pitchFamily="34" charset="0"/>
              </a:rPr>
              <a:t>, DTÖ,</a:t>
            </a:r>
            <a:r>
              <a:rPr lang="tr-TR" sz="900" dirty="0"/>
              <a:t> </a:t>
            </a:r>
            <a:r>
              <a:rPr lang="tr-TR" sz="900" dirty="0" err="1"/>
              <a:t>European</a:t>
            </a:r>
            <a:r>
              <a:rPr lang="tr-TR" sz="900" dirty="0"/>
              <a:t> </a:t>
            </a:r>
            <a:r>
              <a:rPr lang="tr-TR" sz="900" dirty="0" err="1"/>
              <a:t>Free</a:t>
            </a:r>
            <a:r>
              <a:rPr lang="tr-TR" sz="900" dirty="0"/>
              <a:t> </a:t>
            </a:r>
            <a:r>
              <a:rPr lang="tr-TR" sz="900" dirty="0" err="1"/>
              <a:t>Trade</a:t>
            </a:r>
            <a:r>
              <a:rPr lang="tr-TR" sz="900" dirty="0"/>
              <a:t> </a:t>
            </a:r>
            <a:r>
              <a:rPr lang="tr-TR" sz="900" dirty="0" err="1"/>
              <a:t>Association</a:t>
            </a:r>
            <a:r>
              <a:rPr lang="tr-TR" sz="900" dirty="0"/>
              <a:t> (EFTA)</a:t>
            </a:r>
            <a:endParaRPr lang="tr-TR" sz="900" dirty="0">
              <a:latin typeface="Calibri" panose="020F0502020204030204" pitchFamily="34" charset="0"/>
              <a:cs typeface="Calibri" panose="020F0502020204030204" pitchFamily="34" charset="0"/>
            </a:endParaRPr>
          </a:p>
        </p:txBody>
      </p:sp>
      <p:sp>
        <p:nvSpPr>
          <p:cNvPr id="50" name="Dikdörtgen 49">
            <a:extLst>
              <a:ext uri="{FF2B5EF4-FFF2-40B4-BE49-F238E27FC236}">
                <a16:creationId xmlns:a16="http://schemas.microsoft.com/office/drawing/2014/main" id="{D335F5A1-2233-4762-99A6-C0EF92A7F1C6}"/>
              </a:ext>
            </a:extLst>
          </p:cNvPr>
          <p:cNvSpPr/>
          <p:nvPr/>
        </p:nvSpPr>
        <p:spPr>
          <a:xfrm>
            <a:off x="2420552" y="343987"/>
            <a:ext cx="7100306" cy="766364"/>
          </a:xfrm>
          <a:prstGeom prst="rect">
            <a:avLst/>
          </a:prstGeom>
        </p:spPr>
        <p:txBody>
          <a:bodyPr wrap="square">
            <a:spAutoFit/>
          </a:bodyPr>
          <a:lstStyle/>
          <a:p>
            <a:pPr algn="ctr" fontAlgn="t">
              <a:lnSpc>
                <a:spcPct val="90000"/>
              </a:lnSpc>
              <a:spcBef>
                <a:spcPct val="0"/>
              </a:spcBef>
            </a:pPr>
            <a:r>
              <a:rPr lang="tr-TR" sz="2400" b="1" dirty="0">
                <a:solidFill>
                  <a:schemeClr val="accent4">
                    <a:lumMod val="75000"/>
                  </a:schemeClr>
                </a:solidFill>
                <a:ea typeface="+mj-ea"/>
                <a:cs typeface="+mj-cs"/>
              </a:rPr>
              <a:t>RAKAMLARLA HİZMET SEKTÖRÜ VE HİZMET TİCARETİ</a:t>
            </a:r>
          </a:p>
        </p:txBody>
      </p:sp>
      <p:sp>
        <p:nvSpPr>
          <p:cNvPr id="24" name="Dikdörtgen 23">
            <a:extLst>
              <a:ext uri="{FF2B5EF4-FFF2-40B4-BE49-F238E27FC236}">
                <a16:creationId xmlns:a16="http://schemas.microsoft.com/office/drawing/2014/main" id="{BFEC880C-BC83-4915-B9B7-46315C6F7463}"/>
              </a:ext>
            </a:extLst>
          </p:cNvPr>
          <p:cNvSpPr/>
          <p:nvPr/>
        </p:nvSpPr>
        <p:spPr>
          <a:xfrm>
            <a:off x="7473354" y="4597609"/>
            <a:ext cx="3975662" cy="646331"/>
          </a:xfrm>
          <a:prstGeom prst="rect">
            <a:avLst/>
          </a:prstGeom>
        </p:spPr>
        <p:txBody>
          <a:bodyPr wrap="square">
            <a:spAutoFit/>
          </a:bodyPr>
          <a:lstStyle/>
          <a:p>
            <a:r>
              <a:rPr lang="tr-TR" dirty="0"/>
              <a:t>GATS, TISA ve diğer anlaşmalardaki müzakereler sürdürülmektedir.</a:t>
            </a:r>
          </a:p>
        </p:txBody>
      </p:sp>
      <p:sp>
        <p:nvSpPr>
          <p:cNvPr id="25" name="Text Placeholder 12">
            <a:extLst>
              <a:ext uri="{FF2B5EF4-FFF2-40B4-BE49-F238E27FC236}">
                <a16:creationId xmlns:a16="http://schemas.microsoft.com/office/drawing/2014/main" id="{E8019B66-72C8-4C31-8783-F4F0E80BCD61}"/>
              </a:ext>
            </a:extLst>
          </p:cNvPr>
          <p:cNvSpPr txBox="1">
            <a:spLocks/>
          </p:cNvSpPr>
          <p:nvPr/>
        </p:nvSpPr>
        <p:spPr>
          <a:xfrm>
            <a:off x="7473354" y="1677325"/>
            <a:ext cx="3794568" cy="1510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defTabSz="266700">
              <a:lnSpc>
                <a:spcPct val="90000"/>
              </a:lnSpc>
              <a:spcBef>
                <a:spcPct val="0"/>
              </a:spcBef>
              <a:spcAft>
                <a:spcPct val="15000"/>
              </a:spcAft>
              <a:buNone/>
            </a:pPr>
            <a:r>
              <a:rPr lang="tr-TR" sz="1800" dirty="0">
                <a:cs typeface="Arial" pitchFamily="34" charset="0"/>
              </a:rPr>
              <a:t>Dünya hizmet ticaretinin değeri dört kattan fazla artarak 1995 yılında 1,2 trilyon ABD dolarından 2014 yılında 4,9 trilyon ABD dolarına yükselmiştir.*</a:t>
            </a:r>
          </a:p>
        </p:txBody>
      </p:sp>
    </p:spTree>
    <p:extLst>
      <p:ext uri="{BB962C8B-B14F-4D97-AF65-F5344CB8AC3E}">
        <p14:creationId xmlns:p14="http://schemas.microsoft.com/office/powerpoint/2010/main" val="82866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189F4E7E-9F10-430B-895C-9EC8ADCFE1DD}"/>
              </a:ext>
            </a:extLst>
          </p:cNvPr>
          <p:cNvGraphicFramePr>
            <a:graphicFrameLocks noGrp="1"/>
          </p:cNvGraphicFramePr>
          <p:nvPr>
            <p:extLst>
              <p:ext uri="{D42A27DB-BD31-4B8C-83A1-F6EECF244321}">
                <p14:modId xmlns:p14="http://schemas.microsoft.com/office/powerpoint/2010/main" val="2907888342"/>
              </p:ext>
            </p:extLst>
          </p:nvPr>
        </p:nvGraphicFramePr>
        <p:xfrm>
          <a:off x="1230922" y="1714503"/>
          <a:ext cx="10234247" cy="4359128"/>
        </p:xfrm>
        <a:graphic>
          <a:graphicData uri="http://schemas.openxmlformats.org/drawingml/2006/table">
            <a:tbl>
              <a:tblPr firstRow="1" firstCol="1" bandRow="1">
                <a:tableStyleId>{5C22544A-7EE6-4342-B048-85BDC9FD1C3A}</a:tableStyleId>
              </a:tblPr>
              <a:tblGrid>
                <a:gridCol w="3887440">
                  <a:extLst>
                    <a:ext uri="{9D8B030D-6E8A-4147-A177-3AD203B41FA5}">
                      <a16:colId xmlns:a16="http://schemas.microsoft.com/office/drawing/2014/main" val="4007679237"/>
                    </a:ext>
                  </a:extLst>
                </a:gridCol>
                <a:gridCol w="1089215">
                  <a:extLst>
                    <a:ext uri="{9D8B030D-6E8A-4147-A177-3AD203B41FA5}">
                      <a16:colId xmlns:a16="http://schemas.microsoft.com/office/drawing/2014/main" val="968218583"/>
                    </a:ext>
                  </a:extLst>
                </a:gridCol>
                <a:gridCol w="3388675">
                  <a:extLst>
                    <a:ext uri="{9D8B030D-6E8A-4147-A177-3AD203B41FA5}">
                      <a16:colId xmlns:a16="http://schemas.microsoft.com/office/drawing/2014/main" val="3007622747"/>
                    </a:ext>
                  </a:extLst>
                </a:gridCol>
                <a:gridCol w="1868917">
                  <a:extLst>
                    <a:ext uri="{9D8B030D-6E8A-4147-A177-3AD203B41FA5}">
                      <a16:colId xmlns:a16="http://schemas.microsoft.com/office/drawing/2014/main" val="2435168844"/>
                    </a:ext>
                  </a:extLst>
                </a:gridCol>
              </a:tblGrid>
              <a:tr h="538432">
                <a:tc>
                  <a:txBody>
                    <a:bodyPr/>
                    <a:lstStyle/>
                    <a:p>
                      <a:pPr algn="ctr">
                        <a:lnSpc>
                          <a:spcPct val="107000"/>
                        </a:lnSpc>
                        <a:spcAft>
                          <a:spcPts val="0"/>
                        </a:spcAft>
                      </a:pPr>
                      <a:r>
                        <a:rPr lang="tr-TR" sz="1400" dirty="0">
                          <a:effectLst/>
                          <a:latin typeface="Calibri" panose="020F0502020204030204" pitchFamily="34" charset="0"/>
                          <a:cs typeface="Calibri" panose="020F0502020204030204" pitchFamily="34" charset="0"/>
                        </a:rPr>
                        <a:t>DESTEK KALEMİ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dirty="0">
                          <a:effectLst/>
                          <a:latin typeface="Calibri" panose="020F0502020204030204" pitchFamily="34" charset="0"/>
                          <a:cs typeface="Calibri" panose="020F0502020204030204" pitchFamily="34" charset="0"/>
                        </a:rPr>
                        <a:t>DESTEK ORANI</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400" dirty="0">
                          <a:effectLst/>
                          <a:latin typeface="Calibri" panose="020F0502020204030204" pitchFamily="34" charset="0"/>
                          <a:cs typeface="Calibri" panose="020F0502020204030204" pitchFamily="34" charset="0"/>
                        </a:rPr>
                        <a:t>DESTEK ÜST LİMİTİ (TL)</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kern="1200" dirty="0">
                          <a:solidFill>
                            <a:schemeClr val="lt1"/>
                          </a:solidFill>
                          <a:effectLst/>
                          <a:latin typeface="Calibri" panose="020F0502020204030204" pitchFamily="34" charset="0"/>
                          <a:ea typeface="+mn-ea"/>
                          <a:cs typeface="Calibri" panose="020F0502020204030204" pitchFamily="34" charset="0"/>
                        </a:rPr>
                        <a:t>YARARLANAN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745744364"/>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Marka Tescil Koruma*</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50%</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1 milyon 202 bin/yıl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0" dirty="0">
                          <a:effectLst/>
                          <a:latin typeface="Calibri" panose="020F0502020204030204" pitchFamily="34" charset="0"/>
                          <a:ea typeface="Calibri" panose="020F0502020204030204" pitchFamily="34" charset="0"/>
                          <a:cs typeface="Calibri" panose="020F0502020204030204" pitchFamily="34" charset="0"/>
                        </a:rPr>
                        <a:t>LOJİSTİK</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0" dirty="0">
                          <a:effectLst/>
                          <a:latin typeface="Calibri" panose="020F0502020204030204" pitchFamily="34" charset="0"/>
                          <a:ea typeface="Calibri" panose="020F0502020204030204" pitchFamily="34" charset="0"/>
                          <a:cs typeface="Calibri" panose="020F0502020204030204" pitchFamily="34" charset="0"/>
                        </a:rPr>
                        <a:t> </a:t>
                      </a:r>
                      <a:r>
                        <a:rPr lang="tr-TR" sz="1400" b="0" baseline="0" dirty="0">
                          <a:effectLst/>
                          <a:latin typeface="Calibri" panose="020F0502020204030204" pitchFamily="34" charset="0"/>
                          <a:ea typeface="Calibri" panose="020F0502020204030204" pitchFamily="34" charset="0"/>
                          <a:cs typeface="Calibri" panose="020F0502020204030204" pitchFamily="34" charset="0"/>
                        </a:rPr>
                        <a:t>FİRMALARI</a:t>
                      </a:r>
                      <a:endParaRPr lang="tr-TR" sz="1400" b="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479420"/>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Belgelendirme*</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3 milyon 607 bin/yıl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861982"/>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Yurt Dışı Birim* (5 birim/5 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1 milyon 442 bin/birim/yıl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3934436"/>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Reklam, Tanıtım, Pazarlama* (5 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3 milyon 607 bin/yıl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646896"/>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Ürün Yerleştirme (5 yıl) </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dirty="0">
                          <a:solidFill>
                            <a:schemeClr val="tx1"/>
                          </a:solidFill>
                          <a:effectLst/>
                          <a:latin typeface="Calibri" panose="020F0502020204030204" pitchFamily="34" charset="0"/>
                          <a:cs typeface="Calibri" panose="020F0502020204030204" pitchFamily="34" charset="0"/>
                        </a:rPr>
                        <a:t>1 milyon 202 bin/yıl</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020301"/>
                  </a:ext>
                </a:extLst>
              </a:tr>
              <a:tr h="34361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solidFill>
                            <a:schemeClr val="tx1"/>
                          </a:solidFill>
                          <a:effectLst/>
                          <a:latin typeface="Calibri" panose="020F0502020204030204" pitchFamily="34" charset="0"/>
                          <a:cs typeface="Calibri" panose="020F0502020204030204" pitchFamily="34" charset="0"/>
                        </a:rPr>
                        <a:t>Bireysel Katılım*</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dirty="0">
                          <a:solidFill>
                            <a:schemeClr val="tx1"/>
                          </a:solidFill>
                          <a:effectLst/>
                          <a:latin typeface="Calibri" panose="020F0502020204030204" pitchFamily="34" charset="0"/>
                          <a:cs typeface="Calibri" panose="020F0502020204030204" pitchFamily="34" charset="0"/>
                        </a:rPr>
                        <a:t>601 bin/etkinlik</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3660515"/>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Milli Katılım* </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60%</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601 bin/etkinlik</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9840266"/>
                  </a:ext>
                </a:extLst>
              </a:tr>
              <a:tr h="343617">
                <a:tc>
                  <a:txBody>
                    <a:bodyPr/>
                    <a:lstStyle/>
                    <a:p>
                      <a:pPr algn="l">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Milli Katılım Organizasyonu*</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400" dirty="0">
                          <a:solidFill>
                            <a:schemeClr val="tx1"/>
                          </a:solidFill>
                          <a:effectLst/>
                          <a:latin typeface="Calibri" panose="020F0502020204030204" pitchFamily="34" charset="0"/>
                          <a:cs typeface="Calibri" panose="020F0502020204030204" pitchFamily="34" charset="0"/>
                        </a:rPr>
                        <a:t>2 milyon 404 bin/etkinlik</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7000"/>
                        </a:lnSpc>
                        <a:spcAft>
                          <a:spcPts val="0"/>
                        </a:spcAft>
                      </a:pPr>
                      <a:endParaRPr lang="tr-TR"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123674"/>
                  </a:ext>
                </a:extLst>
              </a:tr>
              <a:tr h="1071760">
                <a:tc gridSpan="4">
                  <a:txBody>
                    <a:bodyPr/>
                    <a:lstStyle/>
                    <a:p>
                      <a:pPr marL="107315" algn="l">
                        <a:lnSpc>
                          <a:spcPct val="107000"/>
                        </a:lnSpc>
                        <a:spcAft>
                          <a:spcPts val="0"/>
                        </a:spcAft>
                      </a:pPr>
                      <a:r>
                        <a:rPr lang="tr-TR"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73933565"/>
                  </a:ext>
                </a:extLst>
              </a:tr>
            </a:tbl>
          </a:graphicData>
        </a:graphic>
      </p:graphicFrame>
      <p:sp>
        <p:nvSpPr>
          <p:cNvPr id="5" name="Dikdörtgen 4"/>
          <p:cNvSpPr/>
          <p:nvPr/>
        </p:nvSpPr>
        <p:spPr>
          <a:xfrm>
            <a:off x="3717094" y="562680"/>
            <a:ext cx="4933659" cy="470000"/>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LOJİSTİK VE TAŞIMACILIK HİZMETLERİ</a:t>
            </a:r>
          </a:p>
        </p:txBody>
      </p:sp>
    </p:spTree>
    <p:extLst>
      <p:ext uri="{BB962C8B-B14F-4D97-AF65-F5344CB8AC3E}">
        <p14:creationId xmlns:p14="http://schemas.microsoft.com/office/powerpoint/2010/main" val="152214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694400708"/>
              </p:ext>
            </p:extLst>
          </p:nvPr>
        </p:nvGraphicFramePr>
        <p:xfrm>
          <a:off x="823965" y="1614071"/>
          <a:ext cx="11092543" cy="4337074"/>
        </p:xfrm>
        <a:graphic>
          <a:graphicData uri="http://schemas.openxmlformats.org/drawingml/2006/table">
            <a:tbl>
              <a:tblPr firstRow="1" firstCol="1" bandRow="1"/>
              <a:tblGrid>
                <a:gridCol w="4899530">
                  <a:extLst>
                    <a:ext uri="{9D8B030D-6E8A-4147-A177-3AD203B41FA5}">
                      <a16:colId xmlns:a16="http://schemas.microsoft.com/office/drawing/2014/main" val="3238651040"/>
                    </a:ext>
                  </a:extLst>
                </a:gridCol>
                <a:gridCol w="1544306">
                  <a:extLst>
                    <a:ext uri="{9D8B030D-6E8A-4147-A177-3AD203B41FA5}">
                      <a16:colId xmlns:a16="http://schemas.microsoft.com/office/drawing/2014/main" val="1221883650"/>
                    </a:ext>
                  </a:extLst>
                </a:gridCol>
                <a:gridCol w="2627530">
                  <a:extLst>
                    <a:ext uri="{9D8B030D-6E8A-4147-A177-3AD203B41FA5}">
                      <a16:colId xmlns:a16="http://schemas.microsoft.com/office/drawing/2014/main" val="1390567093"/>
                    </a:ext>
                  </a:extLst>
                </a:gridCol>
                <a:gridCol w="2021177">
                  <a:extLst>
                    <a:ext uri="{9D8B030D-6E8A-4147-A177-3AD203B41FA5}">
                      <a16:colId xmlns:a16="http://schemas.microsoft.com/office/drawing/2014/main" val="1109636584"/>
                    </a:ext>
                  </a:extLst>
                </a:gridCol>
              </a:tblGrid>
              <a:tr h="536548">
                <a:tc>
                  <a:txBody>
                    <a:bodyPr/>
                    <a:lstStyle/>
                    <a:p>
                      <a:pPr algn="ctr" rtl="0" fontAlgn="ctr"/>
                      <a:r>
                        <a:rPr lang="tr-TR" sz="1400" b="1" i="0" u="none" strike="noStrike" dirty="0">
                          <a:solidFill>
                            <a:srgbClr val="FFFFFF"/>
                          </a:solidFill>
                          <a:effectLst/>
                          <a:latin typeface="Calibri" panose="020F0502020204030204" pitchFamily="34" charset="0"/>
                          <a:cs typeface="Calibri" panose="020F0502020204030204" pitchFamily="34" charset="0"/>
                        </a:rPr>
                        <a:t>DESTEK KALEMİ</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tr-TR" sz="1400" b="1" i="0" u="none" strike="noStrike">
                          <a:solidFill>
                            <a:srgbClr val="FFFFFF"/>
                          </a:solidFill>
                          <a:effectLst/>
                          <a:latin typeface="Calibri" panose="020F0502020204030204" pitchFamily="34" charset="0"/>
                          <a:cs typeface="Calibri" panose="020F0502020204030204" pitchFamily="34" charset="0"/>
                        </a:rPr>
                        <a:t>DESTEK ORANI</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tr-TR" sz="1400" b="1" i="0" u="none" strike="noStrike" dirty="0">
                          <a:solidFill>
                            <a:srgbClr val="FFFFFF"/>
                          </a:solidFill>
                          <a:effectLst/>
                          <a:latin typeface="Calibri" panose="020F0502020204030204" pitchFamily="34" charset="0"/>
                          <a:cs typeface="Calibri" panose="020F0502020204030204" pitchFamily="34" charset="0"/>
                        </a:rPr>
                        <a:t>DESTEK ÜST LİMİTİ (TL)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tr-TR" sz="1400" b="1" i="0" u="none" strike="noStrike">
                          <a:solidFill>
                            <a:srgbClr val="FFFFFF"/>
                          </a:solidFill>
                          <a:effectLst/>
                          <a:latin typeface="Calibri" panose="020F0502020204030204" pitchFamily="34" charset="0"/>
                          <a:cs typeface="Calibri" panose="020F0502020204030204" pitchFamily="34" charset="0"/>
                        </a:rPr>
                        <a:t>YARARLANAN</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70707163"/>
                  </a:ext>
                </a:extLst>
              </a:tr>
              <a:tr h="641699">
                <a:tc>
                  <a:txBody>
                    <a:bodyPr/>
                    <a:lstStyle/>
                    <a:p>
                      <a:pPr algn="l" rtl="0" fontAlgn="ctr">
                        <a:spcBef>
                          <a:spcPts val="600"/>
                        </a:spcBef>
                        <a:spcAft>
                          <a:spcPts val="600"/>
                        </a:spcAft>
                      </a:pPr>
                      <a:r>
                        <a:rPr lang="pl-PL" sz="1400" b="1" i="0" u="none" strike="noStrike" dirty="0">
                          <a:solidFill>
                            <a:schemeClr val="tx1"/>
                          </a:solidFill>
                          <a:effectLst/>
                          <a:latin typeface="Calibri" panose="020F0502020204030204" pitchFamily="34" charset="0"/>
                          <a:cs typeface="Calibri" panose="020F0502020204030204" pitchFamily="34" charset="0"/>
                        </a:rPr>
                        <a:t>Reklam, Tanıtım, Pazarlama* (5 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5">
                  <a:txBody>
                    <a:bodyPr/>
                    <a:lstStyle/>
                    <a:p>
                      <a:pPr algn="ctr" rtl="0" fontAlgn="ctr">
                        <a:spcBef>
                          <a:spcPts val="600"/>
                        </a:spcBef>
                        <a:spcAft>
                          <a:spcPts val="600"/>
                        </a:spcAft>
                      </a:pPr>
                      <a:r>
                        <a:rPr lang="tr-TR" sz="1400" b="0" i="0" u="none" strike="noStrike">
                          <a:solidFill>
                            <a:srgbClr val="000000"/>
                          </a:solidFill>
                          <a:effectLst/>
                          <a:latin typeface="Calibri" panose="020F0502020204030204" pitchFamily="34" charset="0"/>
                          <a:cs typeface="Calibri" panose="020F0502020204030204" pitchFamily="34" charset="0"/>
                        </a:rPr>
                        <a:t>50%</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3 milyon 607 bin/yıl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rtl="0" fontAlgn="ctr">
                        <a:spcBef>
                          <a:spcPts val="600"/>
                        </a:spcBef>
                        <a:spcAft>
                          <a:spcPts val="600"/>
                        </a:spcAft>
                      </a:pPr>
                      <a:r>
                        <a:rPr lang="tr-TR" sz="1400" b="1" i="0" u="none" strike="noStrike" dirty="0">
                          <a:solidFill>
                            <a:srgbClr val="000000"/>
                          </a:solidFill>
                          <a:effectLst/>
                          <a:latin typeface="Calibri" panose="020F0502020204030204" pitchFamily="34" charset="0"/>
                          <a:cs typeface="Calibri" panose="020F0502020204030204" pitchFamily="34" charset="0"/>
                        </a:rPr>
                        <a:t>İŞBİRLİĞİ KURULUŞLARI</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82003"/>
                  </a:ext>
                </a:extLst>
              </a:tr>
              <a:tr h="465890">
                <a:tc>
                  <a:txBody>
                    <a:bodyPr/>
                    <a:lstStyle/>
                    <a:p>
                      <a:pPr algn="l" rtl="0" fontAlgn="ctr">
                        <a:spcBef>
                          <a:spcPts val="600"/>
                        </a:spcBef>
                        <a:spcAft>
                          <a:spcPts val="600"/>
                        </a:spcAft>
                      </a:pPr>
                      <a:r>
                        <a:rPr lang="tr-TR" sz="1400" b="1" i="0" u="none" strike="noStrike" dirty="0">
                          <a:solidFill>
                            <a:srgbClr val="000000"/>
                          </a:solidFill>
                          <a:effectLst/>
                          <a:latin typeface="Calibri" panose="020F0502020204030204" pitchFamily="34" charset="0"/>
                          <a:cs typeface="Calibri" panose="020F0502020204030204" pitchFamily="34" charset="0"/>
                        </a:rPr>
                        <a:t>Bireysel Katılım*</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7E7"/>
                    </a:solidFill>
                  </a:tcPr>
                </a:tc>
                <a:tc vMerge="1">
                  <a:txBody>
                    <a:bodyPr/>
                    <a:lstStyle/>
                    <a:p>
                      <a:endParaRPr lang="tr-TR"/>
                    </a:p>
                  </a:txBody>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601 bin/etkinlik</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160674780"/>
                  </a:ext>
                </a:extLst>
              </a:tr>
              <a:tr h="395567">
                <a:tc>
                  <a:txBody>
                    <a:bodyPr/>
                    <a:lstStyle/>
                    <a:p>
                      <a:pPr algn="l" rtl="0" fontAlgn="ctr">
                        <a:spcBef>
                          <a:spcPts val="600"/>
                        </a:spcBef>
                        <a:spcAft>
                          <a:spcPts val="600"/>
                        </a:spcAft>
                      </a:pPr>
                      <a:r>
                        <a:rPr lang="tr-TR" sz="1400" b="1" i="0" u="none" strike="noStrike" dirty="0">
                          <a:solidFill>
                            <a:srgbClr val="000000"/>
                          </a:solidFill>
                          <a:effectLst/>
                          <a:latin typeface="Calibri" panose="020F0502020204030204" pitchFamily="34" charset="0"/>
                          <a:cs typeface="Calibri" panose="020F0502020204030204" pitchFamily="34" charset="0"/>
                        </a:rPr>
                        <a:t>Sanal Fuar Organizasyon</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7E7"/>
                    </a:solidFill>
                  </a:tcPr>
                </a:tc>
                <a:tc vMerge="1">
                  <a:txBody>
                    <a:bodyPr/>
                    <a:lstStyle/>
                    <a:p>
                      <a:endParaRPr lang="tr-TR"/>
                    </a:p>
                  </a:txBody>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1 milyon 202 bin/fuar</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477225694"/>
                  </a:ext>
                </a:extLst>
              </a:tr>
              <a:tr h="297592">
                <a:tc>
                  <a:txBody>
                    <a:bodyPr/>
                    <a:lstStyle/>
                    <a:p>
                      <a:pPr algn="l" rtl="0" fontAlgn="ctr">
                        <a:spcBef>
                          <a:spcPts val="600"/>
                        </a:spcBef>
                        <a:spcAft>
                          <a:spcPts val="600"/>
                        </a:spcAft>
                      </a:pPr>
                      <a:r>
                        <a:rPr lang="tr-TR" sz="1400" b="1" i="0" u="none" strike="noStrike" dirty="0">
                          <a:solidFill>
                            <a:schemeClr val="tx1"/>
                          </a:solidFill>
                          <a:effectLst/>
                          <a:latin typeface="Calibri" panose="020F0502020204030204" pitchFamily="34" charset="0"/>
                          <a:cs typeface="Calibri" panose="020F0502020204030204" pitchFamily="34" charset="0"/>
                        </a:rPr>
                        <a:t>Ürün Yerleştirme (5 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1 milyon 202 bin/yıl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15721379"/>
                  </a:ext>
                </a:extLst>
              </a:tr>
              <a:tr h="523020">
                <a:tc>
                  <a:txBody>
                    <a:bodyPr/>
                    <a:lstStyle/>
                    <a:p>
                      <a:pPr algn="l" rtl="0" fontAlgn="ctr">
                        <a:spcBef>
                          <a:spcPts val="600"/>
                        </a:spcBef>
                        <a:spcAft>
                          <a:spcPts val="600"/>
                        </a:spcAft>
                      </a:pPr>
                      <a:r>
                        <a:rPr lang="tr-TR" sz="1400" b="1" i="0" u="none" strike="noStrike" dirty="0">
                          <a:solidFill>
                            <a:schemeClr val="tx1"/>
                          </a:solidFill>
                          <a:effectLst/>
                          <a:latin typeface="Calibri" panose="020F0502020204030204" pitchFamily="34" charset="0"/>
                          <a:cs typeface="Calibri" panose="020F0502020204030204" pitchFamily="34" charset="0"/>
                        </a:rPr>
                        <a:t>Yarışma/Etkinlik (1 adet/yıl)</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2 milyon 404 bin/etkinlik</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tr-TR" sz="1800" b="0" i="0" u="none" strike="noStrike" dirty="0">
                        <a:solidFill>
                          <a:srgbClr val="000000"/>
                        </a:solidFill>
                        <a:effectLst/>
                        <a:latin typeface="Arial" panose="020B0604020202020204" pitchFamily="34" charset="0"/>
                      </a:endParaRP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592356"/>
                  </a:ext>
                </a:extLst>
              </a:tr>
              <a:tr h="297592">
                <a:tc>
                  <a:txBody>
                    <a:bodyPr/>
                    <a:lstStyle/>
                    <a:p>
                      <a:pPr algn="l" rtl="0" fontAlgn="ctr">
                        <a:spcBef>
                          <a:spcPts val="600"/>
                        </a:spcBef>
                        <a:spcAft>
                          <a:spcPts val="600"/>
                        </a:spcAft>
                      </a:pPr>
                      <a:r>
                        <a:rPr lang="tr-TR" sz="1400" b="1" i="0" u="none" strike="noStrike" dirty="0">
                          <a:solidFill>
                            <a:srgbClr val="000000"/>
                          </a:solidFill>
                          <a:effectLst/>
                          <a:latin typeface="Calibri" panose="020F0502020204030204" pitchFamily="34" charset="0"/>
                          <a:cs typeface="Calibri" panose="020F0502020204030204" pitchFamily="34" charset="0"/>
                        </a:rPr>
                        <a:t>Milli Katılım*</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60%</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601 bin/etkinlik</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tr-TR" sz="1800" b="0" i="0" u="none" strike="noStrike" dirty="0">
                        <a:solidFill>
                          <a:srgbClr val="000000"/>
                        </a:solidFill>
                        <a:effectLst/>
                        <a:latin typeface="Arial" panose="020B0604020202020204" pitchFamily="34" charset="0"/>
                      </a:endParaRP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646804"/>
                  </a:ext>
                </a:extLst>
              </a:tr>
              <a:tr h="297592">
                <a:tc>
                  <a:txBody>
                    <a:bodyPr/>
                    <a:lstStyle/>
                    <a:p>
                      <a:pPr algn="l" rtl="0" fontAlgn="ctr">
                        <a:spcBef>
                          <a:spcPts val="600"/>
                        </a:spcBef>
                        <a:spcAft>
                          <a:spcPts val="600"/>
                        </a:spcAft>
                      </a:pPr>
                      <a:r>
                        <a:rPr lang="tr-TR" sz="1400" b="1" i="0" u="none" strike="noStrike" dirty="0">
                          <a:solidFill>
                            <a:srgbClr val="000000"/>
                          </a:solidFill>
                          <a:effectLst/>
                          <a:latin typeface="Calibri" panose="020F0502020204030204" pitchFamily="34" charset="0"/>
                          <a:cs typeface="Calibri" panose="020F0502020204030204" pitchFamily="34" charset="0"/>
                        </a:rPr>
                        <a:t>Milli Katılım Organizasyonu*</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2 milyon 404 bin/etkinlik</a:t>
                      </a: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515015884"/>
                  </a:ext>
                </a:extLst>
              </a:tr>
              <a:tr h="129658">
                <a:tc>
                  <a:txBody>
                    <a:bodyPr/>
                    <a:lstStyle/>
                    <a:p>
                      <a:pPr algn="just" rtl="0" fontAlgn="ctr">
                        <a:spcBef>
                          <a:spcPts val="600"/>
                        </a:spcBef>
                        <a:spcAft>
                          <a:spcPts val="600"/>
                        </a:spcAft>
                      </a:pPr>
                      <a:r>
                        <a:rPr lang="tr-TR" sz="1400" b="1" i="0" u="none" strike="noStrike" dirty="0" err="1">
                          <a:solidFill>
                            <a:schemeClr val="tx1"/>
                          </a:solidFill>
                          <a:effectLst/>
                          <a:latin typeface="Calibri" panose="020F0502020204030204" pitchFamily="34" charset="0"/>
                          <a:cs typeface="Calibri" panose="020F0502020204030204" pitchFamily="34" charset="0"/>
                        </a:rPr>
                        <a:t>Sektörel</a:t>
                      </a:r>
                      <a:r>
                        <a:rPr lang="tr-TR" sz="1400" b="1" i="0" u="none" strike="noStrike" dirty="0">
                          <a:solidFill>
                            <a:schemeClr val="tx1"/>
                          </a:solidFill>
                          <a:effectLst/>
                          <a:latin typeface="Calibri" panose="020F0502020204030204" pitchFamily="34" charset="0"/>
                          <a:cs typeface="Calibri" panose="020F0502020204030204" pitchFamily="34" charset="0"/>
                        </a:rPr>
                        <a:t> Alım Heyeti Programları</a:t>
                      </a:r>
                      <a:endParaRPr lang="tr-TR" sz="1400" b="0" i="0" u="none" strike="noStrike" dirty="0">
                        <a:solidFill>
                          <a:schemeClr val="tx1"/>
                        </a:solidFill>
                        <a:effectLst/>
                        <a:latin typeface="Calibri" panose="020F0502020204030204" pitchFamily="34" charset="0"/>
                        <a:cs typeface="Calibri" panose="020F0502020204030204" pitchFamily="34" charset="0"/>
                      </a:endParaRPr>
                    </a:p>
                  </a:txBody>
                  <a:tcPr marL="9378" marR="9378" marT="93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ts val="600"/>
                        </a:spcBef>
                        <a:spcAft>
                          <a:spcPts val="60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50%</a:t>
                      </a:r>
                    </a:p>
                  </a:txBody>
                  <a:tcPr marL="9378" marR="9378" marT="93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600"/>
                        </a:spcBef>
                        <a:spcAft>
                          <a:spcPts val="600"/>
                        </a:spcAft>
                      </a:pPr>
                      <a:r>
                        <a:rPr lang="tr-TR" sz="1400" b="0" i="0" u="none" strike="noStrike" dirty="0">
                          <a:solidFill>
                            <a:srgbClr val="000000"/>
                          </a:solidFill>
                          <a:effectLst/>
                          <a:latin typeface="Calibri" panose="020F0502020204030204" pitchFamily="34" charset="0"/>
                          <a:cs typeface="Calibri" panose="020F0502020204030204" pitchFamily="34" charset="0"/>
                        </a:rPr>
                        <a:t>1 milyon 202 bin/program</a:t>
                      </a:r>
                    </a:p>
                  </a:txBody>
                  <a:tcPr marL="9378" marR="9378" marT="93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just" rtl="0" fontAlgn="ctr"/>
                      <a:endParaRPr lang="tr-TR" sz="18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406218"/>
                  </a:ext>
                </a:extLst>
              </a:tr>
              <a:tr h="129658">
                <a:tc>
                  <a:txBody>
                    <a:bodyPr/>
                    <a:lstStyle/>
                    <a:p>
                      <a:pPr marL="0" marR="0" lvl="0" indent="0" algn="just" defTabSz="914400" rtl="0" eaLnBrk="1" fontAlgn="ctr" latinLnBrk="0" hangingPunct="1">
                        <a:lnSpc>
                          <a:spcPct val="100000"/>
                        </a:lnSpc>
                        <a:spcBef>
                          <a:spcPts val="600"/>
                        </a:spcBef>
                        <a:spcAft>
                          <a:spcPts val="600"/>
                        </a:spcAft>
                        <a:buClrTx/>
                        <a:buSzTx/>
                        <a:buFontTx/>
                        <a:buNone/>
                        <a:tabLst/>
                        <a:defRPr/>
                      </a:pPr>
                      <a:r>
                        <a:rPr lang="tr-TR" sz="1400" b="1" i="0" u="none" strike="noStrike" dirty="0" err="1">
                          <a:solidFill>
                            <a:schemeClr val="tx1"/>
                          </a:solidFill>
                          <a:effectLst/>
                          <a:latin typeface="Calibri" panose="020F0502020204030204" pitchFamily="34" charset="0"/>
                          <a:cs typeface="Calibri" panose="020F0502020204030204" pitchFamily="34" charset="0"/>
                        </a:rPr>
                        <a:t>Sektörel</a:t>
                      </a:r>
                      <a:r>
                        <a:rPr lang="tr-TR" sz="1400" b="1" i="0" u="none" strike="noStrike" dirty="0">
                          <a:solidFill>
                            <a:schemeClr val="tx1"/>
                          </a:solidFill>
                          <a:effectLst/>
                          <a:latin typeface="Calibri" panose="020F0502020204030204" pitchFamily="34" charset="0"/>
                          <a:cs typeface="Calibri" panose="020F0502020204030204" pitchFamily="34" charset="0"/>
                        </a:rPr>
                        <a:t> Ticaret Heyeti Programları</a:t>
                      </a:r>
                      <a:endParaRPr lang="tr-TR" sz="1400" b="0" i="0" u="none" strike="noStrike" dirty="0">
                        <a:solidFill>
                          <a:schemeClr val="tx1"/>
                        </a:solidFill>
                        <a:effectLst/>
                        <a:latin typeface="Calibri" panose="020F0502020204030204" pitchFamily="34" charset="0"/>
                        <a:cs typeface="Calibri" panose="020F0502020204030204" pitchFamily="34" charset="0"/>
                      </a:endParaRPr>
                    </a:p>
                  </a:txBody>
                  <a:tcPr marL="9378" marR="9378" marT="93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600"/>
                        </a:spcBef>
                        <a:spcAft>
                          <a:spcPts val="60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1 milyon 803 bin/program</a:t>
                      </a:r>
                    </a:p>
                  </a:txBody>
                  <a:tcPr marL="9378" marR="9378" marT="93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tr-TR" sz="1800" b="0" i="0" u="none" strike="noStrike" dirty="0">
                        <a:solidFill>
                          <a:srgbClr val="000000"/>
                        </a:solidFill>
                        <a:effectLst/>
                        <a:latin typeface="Arial" panose="020B0604020202020204" pitchFamily="34" charset="0"/>
                        <a:cs typeface="Arial" panose="020B0604020202020204" pitchFamily="34" charset="0"/>
                      </a:endParaRPr>
                    </a:p>
                  </a:txBody>
                  <a:tcPr marL="9378" marR="9378" marT="93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192553"/>
                  </a:ext>
                </a:extLst>
              </a:tr>
              <a:tr h="259316">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cs typeface="Calibri" panose="020F0502020204030204" pitchFamily="34" charset="0"/>
                        </a:rPr>
                        <a:t>* Hedef ülkelere yönelik olması durumunda destek oranına, 10 baz puan ilave edilir.</a:t>
                      </a:r>
                    </a:p>
                    <a:p>
                      <a:pPr algn="just" rtl="0" fontAlgn="ctr"/>
                      <a:endParaRPr lang="tr-TR" sz="1400" b="0" i="0" u="none" strike="noStrike" dirty="0">
                        <a:solidFill>
                          <a:srgbClr val="000000"/>
                        </a:solidFill>
                        <a:effectLst/>
                        <a:latin typeface="Calibri" panose="020F0502020204030204" pitchFamily="34" charset="0"/>
                        <a:cs typeface="Calibri" panose="020F0502020204030204" pitchFamily="34" charset="0"/>
                      </a:endParaRPr>
                    </a:p>
                  </a:txBody>
                  <a:tcPr marL="9378" marR="9378" marT="9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568082"/>
                  </a:ext>
                </a:extLst>
              </a:tr>
            </a:tbl>
          </a:graphicData>
        </a:graphic>
      </p:graphicFrame>
      <p:sp>
        <p:nvSpPr>
          <p:cNvPr id="9" name="Dikdörtgen 8"/>
          <p:cNvSpPr/>
          <p:nvPr/>
        </p:nvSpPr>
        <p:spPr>
          <a:xfrm>
            <a:off x="3717094" y="562680"/>
            <a:ext cx="4933659" cy="470000"/>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tr-TR" sz="2400" b="1" i="0" u="none" strike="noStrike" kern="120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LOJİSTİK VE TAŞIMACILIK HİZMETLERİ</a:t>
            </a:r>
          </a:p>
        </p:txBody>
      </p:sp>
    </p:spTree>
    <p:extLst>
      <p:ext uri="{BB962C8B-B14F-4D97-AF65-F5344CB8AC3E}">
        <p14:creationId xmlns:p14="http://schemas.microsoft.com/office/powerpoint/2010/main" val="1109888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F883AD6-84CB-43A8-9A26-107BE08D6DFD}"/>
              </a:ext>
            </a:extLst>
          </p:cNvPr>
          <p:cNvSpPr txBox="1"/>
          <p:nvPr/>
        </p:nvSpPr>
        <p:spPr>
          <a:xfrm>
            <a:off x="3156439" y="377410"/>
            <a:ext cx="504752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YÖNETİM DANIŞMANLIĞI HİZMETLERİ</a:t>
            </a:r>
          </a:p>
        </p:txBody>
      </p:sp>
      <p:graphicFrame>
        <p:nvGraphicFramePr>
          <p:cNvPr id="6" name="Tablo 5"/>
          <p:cNvGraphicFramePr>
            <a:graphicFrameLocks noGrp="1"/>
          </p:cNvGraphicFramePr>
          <p:nvPr>
            <p:extLst>
              <p:ext uri="{D42A27DB-BD31-4B8C-83A1-F6EECF244321}">
                <p14:modId xmlns:p14="http://schemas.microsoft.com/office/powerpoint/2010/main" val="2235526864"/>
              </p:ext>
            </p:extLst>
          </p:nvPr>
        </p:nvGraphicFramePr>
        <p:xfrm>
          <a:off x="677799" y="1621773"/>
          <a:ext cx="10527948" cy="1907667"/>
        </p:xfrm>
        <a:graphic>
          <a:graphicData uri="http://schemas.openxmlformats.org/drawingml/2006/table">
            <a:tbl>
              <a:tblPr firstRow="1" firstCol="1" bandRow="1"/>
              <a:tblGrid>
                <a:gridCol w="5152444">
                  <a:extLst>
                    <a:ext uri="{9D8B030D-6E8A-4147-A177-3AD203B41FA5}">
                      <a16:colId xmlns:a16="http://schemas.microsoft.com/office/drawing/2014/main" val="1718174677"/>
                    </a:ext>
                  </a:extLst>
                </a:gridCol>
                <a:gridCol w="934145">
                  <a:extLst>
                    <a:ext uri="{9D8B030D-6E8A-4147-A177-3AD203B41FA5}">
                      <a16:colId xmlns:a16="http://schemas.microsoft.com/office/drawing/2014/main" val="3070504846"/>
                    </a:ext>
                  </a:extLst>
                </a:gridCol>
                <a:gridCol w="4441359">
                  <a:extLst>
                    <a:ext uri="{9D8B030D-6E8A-4147-A177-3AD203B41FA5}">
                      <a16:colId xmlns:a16="http://schemas.microsoft.com/office/drawing/2014/main" val="2420976252"/>
                    </a:ext>
                  </a:extLst>
                </a:gridCol>
              </a:tblGrid>
              <a:tr h="413239">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165090">
                <a:tc>
                  <a:txBody>
                    <a:bodyPr/>
                    <a:lstStyle/>
                    <a:p>
                      <a:pPr algn="l">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Tescil ve Koruma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 %50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165090">
                <a:tc>
                  <a:txBody>
                    <a:bodyPr/>
                    <a:lstStyle/>
                    <a:p>
                      <a:pPr algn="l">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Pazara Giriş Belgeleri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33581"/>
                  </a:ext>
                </a:extLst>
              </a:tr>
              <a:tr h="165090">
                <a:tc>
                  <a:txBody>
                    <a:bodyPr/>
                    <a:lstStyle/>
                    <a:p>
                      <a:pPr algn="l">
                        <a:lnSpc>
                          <a:spcPct val="107000"/>
                        </a:lnSpc>
                        <a:spcAft>
                          <a:spcPts val="0"/>
                        </a:spcAft>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Veri Tabanı Üyelik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91448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442 bin/yıl/birim</a:t>
                      </a:r>
                      <a:r>
                        <a:rPr lang="tr-TR" sz="13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(ülke başına 5 yıl, azami 5 birim)</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89240"/>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bin/yıl</a:t>
                      </a:r>
                      <a:r>
                        <a:rPr lang="tr-TR" sz="13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18668"/>
                  </a:ext>
                </a:extLst>
              </a:tr>
              <a:tr h="20928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Dışı Etkinlik Katılım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360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711821"/>
                  </a:ext>
                </a:extLst>
              </a:tr>
              <a:tr h="129730">
                <a:tc gridSpan="3">
                  <a:txBody>
                    <a:bodyPr/>
                    <a:lstStyle/>
                    <a:p>
                      <a:pPr marL="107315" algn="just">
                        <a:lnSpc>
                          <a:spcPct val="107000"/>
                        </a:lnSpc>
                        <a:spcAft>
                          <a:spcPts val="0"/>
                        </a:spcAft>
                      </a:pPr>
                      <a:r>
                        <a:rPr lang="tr-TR" sz="13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bl>
          </a:graphicData>
        </a:graphic>
      </p:graphicFrame>
      <p:sp>
        <p:nvSpPr>
          <p:cNvPr id="8" name="Metin kutusu 7">
            <a:extLst>
              <a:ext uri="{FF2B5EF4-FFF2-40B4-BE49-F238E27FC236}">
                <a16:creationId xmlns:a16="http://schemas.microsoft.com/office/drawing/2014/main" id="{574A9F32-1F6A-4A16-873E-E57D4ABF6519}"/>
              </a:ext>
            </a:extLst>
          </p:cNvPr>
          <p:cNvSpPr txBox="1"/>
          <p:nvPr/>
        </p:nvSpPr>
        <p:spPr>
          <a:xfrm>
            <a:off x="4769856" y="1171794"/>
            <a:ext cx="18240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YARARLANICILAR</a:t>
            </a:r>
          </a:p>
        </p:txBody>
      </p:sp>
      <p:sp>
        <p:nvSpPr>
          <p:cNvPr id="9" name="Metin kutusu 8">
            <a:extLst>
              <a:ext uri="{FF2B5EF4-FFF2-40B4-BE49-F238E27FC236}">
                <a16:creationId xmlns:a16="http://schemas.microsoft.com/office/drawing/2014/main" id="{E4532CE6-D30C-4BA6-A872-5188283DD367}"/>
              </a:ext>
            </a:extLst>
          </p:cNvPr>
          <p:cNvSpPr txBox="1"/>
          <p:nvPr/>
        </p:nvSpPr>
        <p:spPr>
          <a:xfrm>
            <a:off x="4466920" y="3773220"/>
            <a:ext cx="24298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İŞBİRLİĞİ KURULUŞLARI</a:t>
            </a:r>
          </a:p>
        </p:txBody>
      </p:sp>
      <p:graphicFrame>
        <p:nvGraphicFramePr>
          <p:cNvPr id="10" name="Tablo 9">
            <a:extLst>
              <a:ext uri="{FF2B5EF4-FFF2-40B4-BE49-F238E27FC236}">
                <a16:creationId xmlns:a16="http://schemas.microsoft.com/office/drawing/2014/main" id="{EAAFA5AF-C55D-4D99-9BFA-785B8B11B5CE}"/>
              </a:ext>
            </a:extLst>
          </p:cNvPr>
          <p:cNvGraphicFramePr>
            <a:graphicFrameLocks noGrp="1"/>
          </p:cNvGraphicFramePr>
          <p:nvPr>
            <p:extLst>
              <p:ext uri="{D42A27DB-BD31-4B8C-83A1-F6EECF244321}">
                <p14:modId xmlns:p14="http://schemas.microsoft.com/office/powerpoint/2010/main" val="3031329425"/>
              </p:ext>
            </p:extLst>
          </p:nvPr>
        </p:nvGraphicFramePr>
        <p:xfrm>
          <a:off x="677799" y="4454798"/>
          <a:ext cx="10527948" cy="1907667"/>
        </p:xfrm>
        <a:graphic>
          <a:graphicData uri="http://schemas.openxmlformats.org/drawingml/2006/table">
            <a:tbl>
              <a:tblPr firstRow="1" firstCol="1" bandRow="1"/>
              <a:tblGrid>
                <a:gridCol w="5152443">
                  <a:extLst>
                    <a:ext uri="{9D8B030D-6E8A-4147-A177-3AD203B41FA5}">
                      <a16:colId xmlns:a16="http://schemas.microsoft.com/office/drawing/2014/main" val="1718174677"/>
                    </a:ext>
                  </a:extLst>
                </a:gridCol>
                <a:gridCol w="934146">
                  <a:extLst>
                    <a:ext uri="{9D8B030D-6E8A-4147-A177-3AD203B41FA5}">
                      <a16:colId xmlns:a16="http://schemas.microsoft.com/office/drawing/2014/main" val="3070504846"/>
                    </a:ext>
                  </a:extLst>
                </a:gridCol>
                <a:gridCol w="4441359">
                  <a:extLst>
                    <a:ext uri="{9D8B030D-6E8A-4147-A177-3AD203B41FA5}">
                      <a16:colId xmlns:a16="http://schemas.microsoft.com/office/drawing/2014/main" val="2420976252"/>
                    </a:ext>
                  </a:extLst>
                </a:gridCol>
              </a:tblGrid>
              <a:tr h="413239">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Reklam, Tanıtım ve Pazarlama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 %60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bin/yıl </a:t>
                      </a:r>
                      <a:r>
                        <a:rPr lang="tr-TR" sz="13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Yurt Dışı Etkinlik Katılım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33581"/>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Milli Katılım Tanıtım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885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91448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Sektörel Alım Heyeti/Sektörel Ticaret Heyeti Programları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bin/program</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89240"/>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Sanal Fuar Organizasyon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bin/sanal fuar</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18668"/>
                  </a:ext>
                </a:extLst>
              </a:tr>
              <a:tr h="20928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Yarışma ve Etkinlik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711821"/>
                  </a:ext>
                </a:extLst>
              </a:tr>
              <a:tr h="129730">
                <a:tc gridSpan="3">
                  <a:txBody>
                    <a:bodyPr/>
                    <a:lstStyle/>
                    <a:p>
                      <a:pPr marL="107315" algn="just">
                        <a:lnSpc>
                          <a:spcPct val="107000"/>
                        </a:lnSpc>
                        <a:spcAft>
                          <a:spcPts val="0"/>
                        </a:spcAft>
                      </a:pPr>
                      <a:r>
                        <a:rPr lang="tr-TR" sz="13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bl>
          </a:graphicData>
        </a:graphic>
      </p:graphicFrame>
    </p:spTree>
    <p:extLst>
      <p:ext uri="{BB962C8B-B14F-4D97-AF65-F5344CB8AC3E}">
        <p14:creationId xmlns:p14="http://schemas.microsoft.com/office/powerpoint/2010/main" val="45429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74270158"/>
              </p:ext>
            </p:extLst>
          </p:nvPr>
        </p:nvGraphicFramePr>
        <p:xfrm>
          <a:off x="1120286" y="1899139"/>
          <a:ext cx="10172700" cy="4284790"/>
        </p:xfrm>
        <a:graphic>
          <a:graphicData uri="http://schemas.openxmlformats.org/drawingml/2006/table">
            <a:tbl>
              <a:tblPr firstRow="1" firstCol="1" bandRow="1"/>
              <a:tblGrid>
                <a:gridCol w="3619500">
                  <a:extLst>
                    <a:ext uri="{9D8B030D-6E8A-4147-A177-3AD203B41FA5}">
                      <a16:colId xmlns:a16="http://schemas.microsoft.com/office/drawing/2014/main" val="2708099774"/>
                    </a:ext>
                  </a:extLst>
                </a:gridCol>
                <a:gridCol w="1454181">
                  <a:extLst>
                    <a:ext uri="{9D8B030D-6E8A-4147-A177-3AD203B41FA5}">
                      <a16:colId xmlns:a16="http://schemas.microsoft.com/office/drawing/2014/main" val="3575489903"/>
                    </a:ext>
                  </a:extLst>
                </a:gridCol>
                <a:gridCol w="3089429">
                  <a:extLst>
                    <a:ext uri="{9D8B030D-6E8A-4147-A177-3AD203B41FA5}">
                      <a16:colId xmlns:a16="http://schemas.microsoft.com/office/drawing/2014/main" val="4107787491"/>
                    </a:ext>
                  </a:extLst>
                </a:gridCol>
                <a:gridCol w="2009590">
                  <a:extLst>
                    <a:ext uri="{9D8B030D-6E8A-4147-A177-3AD203B41FA5}">
                      <a16:colId xmlns:a16="http://schemas.microsoft.com/office/drawing/2014/main" val="3029086867"/>
                    </a:ext>
                  </a:extLst>
                </a:gridCol>
              </a:tblGrid>
              <a:tr h="1001192">
                <a:tc>
                  <a:txBody>
                    <a:bodyPr/>
                    <a:lstStyle/>
                    <a:p>
                      <a:pPr algn="ctr">
                        <a:lnSpc>
                          <a:spcPct val="107000"/>
                        </a:lnSpc>
                        <a:spcAft>
                          <a:spcPts val="0"/>
                        </a:spcAft>
                      </a:pPr>
                      <a:endPar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48813238"/>
                  </a:ext>
                </a:extLst>
              </a:tr>
              <a:tr h="500597">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İhtiyaç Analizi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%75</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9 milyon 618 bin/proje</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İŞBİRLİĞİ KURULUŞLARI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dirty="0">
                          <a:effectLst/>
                          <a:latin typeface="Calibri" panose="020F0502020204030204" pitchFamily="34" charset="0"/>
                          <a:ea typeface="Calibri" panose="020F0502020204030204" pitchFamily="34" charset="0"/>
                          <a:cs typeface="Calibri" panose="020F0502020204030204" pitchFamily="34" charset="0"/>
                        </a:rPr>
                        <a:t>(3+2 yıl/proje)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88652"/>
                  </a:ext>
                </a:extLst>
              </a:tr>
              <a:tr h="500597">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Eğitim</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35078836"/>
                  </a:ext>
                </a:extLst>
              </a:tr>
              <a:tr h="500597">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Danışmanlık</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18875688"/>
                  </a:ext>
                </a:extLst>
              </a:tr>
              <a:tr h="500597">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Tanıtım</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74146310"/>
                  </a:ext>
                </a:extLst>
              </a:tr>
              <a:tr h="640605">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Sektörel Ticaret Heyeti/ Sektörel Alım Heyeti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2 milyon 404 bin/program</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55387439"/>
                  </a:ext>
                </a:extLst>
              </a:tr>
              <a:tr h="640605">
                <a:tc>
                  <a:txBody>
                    <a:bodyPr/>
                    <a:lstStyle/>
                    <a:p>
                      <a:pPr marL="0" algn="l" defTabSz="914400" rtl="0" eaLnBrk="1" latinLnBrk="0" hangingPunct="1">
                        <a:lnSpc>
                          <a:spcPct val="107000"/>
                        </a:lnSpc>
                        <a:spcAft>
                          <a:spcPts val="0"/>
                        </a:spcAft>
                      </a:pPr>
                      <a:r>
                        <a:rPr lang="tr-TR"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İstihdam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36 bin/personel/ay </a:t>
                      </a:r>
                      <a:r>
                        <a:rPr lang="tr-TR" sz="1800" b="0" dirty="0">
                          <a:effectLst/>
                          <a:latin typeface="Calibri" panose="020F0502020204030204" pitchFamily="34" charset="0"/>
                          <a:ea typeface="Calibri" panose="020F0502020204030204" pitchFamily="34" charset="0"/>
                          <a:cs typeface="Calibri" panose="020F0502020204030204" pitchFamily="34" charset="0"/>
                        </a:rPr>
                        <a:t>(azami 2 kişi)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54843708"/>
                  </a:ext>
                </a:extLst>
              </a:tr>
            </a:tbl>
          </a:graphicData>
        </a:graphic>
      </p:graphicFrame>
      <p:sp>
        <p:nvSpPr>
          <p:cNvPr id="6" name="Dikdörtgen 5"/>
          <p:cNvSpPr/>
          <p:nvPr/>
        </p:nvSpPr>
        <p:spPr>
          <a:xfrm>
            <a:off x="1033047" y="1375028"/>
            <a:ext cx="10172700" cy="40703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Hizmet Sektörü Rekabet Gücünün Artırılması Projesi Desteği (HİSER)</a:t>
            </a:r>
            <a:endParaRPr kumimoji="0" lang="tr-TR"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Metin kutusu 9">
            <a:extLst>
              <a:ext uri="{FF2B5EF4-FFF2-40B4-BE49-F238E27FC236}">
                <a16:creationId xmlns:a16="http://schemas.microsoft.com/office/drawing/2014/main" id="{A9486B2C-AE18-44FD-BA27-B0A7D99A1970}"/>
              </a:ext>
            </a:extLst>
          </p:cNvPr>
          <p:cNvSpPr txBox="1"/>
          <p:nvPr/>
        </p:nvSpPr>
        <p:spPr>
          <a:xfrm>
            <a:off x="3698947" y="426955"/>
            <a:ext cx="45243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YÖNETİM DANIŞMANLIĞI HİZMETLERİ</a:t>
            </a:r>
          </a:p>
        </p:txBody>
      </p:sp>
    </p:spTree>
    <p:extLst>
      <p:ext uri="{BB962C8B-B14F-4D97-AF65-F5344CB8AC3E}">
        <p14:creationId xmlns:p14="http://schemas.microsoft.com/office/powerpoint/2010/main" val="309825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F883AD6-84CB-43A8-9A26-107BE08D6DFD}"/>
              </a:ext>
            </a:extLst>
          </p:cNvPr>
          <p:cNvSpPr txBox="1"/>
          <p:nvPr/>
        </p:nvSpPr>
        <p:spPr>
          <a:xfrm>
            <a:off x="3701456" y="434130"/>
            <a:ext cx="45243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YEŞİL HİZMETLER</a:t>
            </a:r>
          </a:p>
        </p:txBody>
      </p:sp>
      <p:graphicFrame>
        <p:nvGraphicFramePr>
          <p:cNvPr id="6" name="Tablo 5"/>
          <p:cNvGraphicFramePr>
            <a:graphicFrameLocks noGrp="1"/>
          </p:cNvGraphicFramePr>
          <p:nvPr>
            <p:extLst>
              <p:ext uri="{D42A27DB-BD31-4B8C-83A1-F6EECF244321}">
                <p14:modId xmlns:p14="http://schemas.microsoft.com/office/powerpoint/2010/main" val="1100810951"/>
              </p:ext>
            </p:extLst>
          </p:nvPr>
        </p:nvGraphicFramePr>
        <p:xfrm>
          <a:off x="721543" y="1737662"/>
          <a:ext cx="10484203" cy="2200369"/>
        </p:xfrm>
        <a:graphic>
          <a:graphicData uri="http://schemas.openxmlformats.org/drawingml/2006/table">
            <a:tbl>
              <a:tblPr firstRow="1" firstCol="1" bandRow="1"/>
              <a:tblGrid>
                <a:gridCol w="5131034">
                  <a:extLst>
                    <a:ext uri="{9D8B030D-6E8A-4147-A177-3AD203B41FA5}">
                      <a16:colId xmlns:a16="http://schemas.microsoft.com/office/drawing/2014/main" val="1718174677"/>
                    </a:ext>
                  </a:extLst>
                </a:gridCol>
                <a:gridCol w="930264">
                  <a:extLst>
                    <a:ext uri="{9D8B030D-6E8A-4147-A177-3AD203B41FA5}">
                      <a16:colId xmlns:a16="http://schemas.microsoft.com/office/drawing/2014/main" val="3070504846"/>
                    </a:ext>
                  </a:extLst>
                </a:gridCol>
                <a:gridCol w="4422905">
                  <a:extLst>
                    <a:ext uri="{9D8B030D-6E8A-4147-A177-3AD203B41FA5}">
                      <a16:colId xmlns:a16="http://schemas.microsoft.com/office/drawing/2014/main" val="2420976252"/>
                    </a:ext>
                  </a:extLst>
                </a:gridCol>
              </a:tblGrid>
              <a:tr h="440073">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220037">
                <a:tc>
                  <a:txBody>
                    <a:bodyPr/>
                    <a:lstStyle/>
                    <a:p>
                      <a:pPr algn="l">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Tescil ve Koruma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%60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220037">
                <a:tc>
                  <a:txBody>
                    <a:bodyPr/>
                    <a:lstStyle/>
                    <a:p>
                      <a:pPr algn="l">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Pazara Giriş Belgeleri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33581"/>
                  </a:ext>
                </a:extLst>
              </a:tr>
              <a:tr h="220037">
                <a:tc>
                  <a:txBody>
                    <a:bodyPr/>
                    <a:lstStyle/>
                    <a:p>
                      <a:pPr algn="l">
                        <a:lnSpc>
                          <a:spcPct val="107000"/>
                        </a:lnSpc>
                        <a:spcAft>
                          <a:spcPts val="0"/>
                        </a:spcAft>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Veri Tabanı Üyelik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914482"/>
                  </a:ext>
                </a:extLst>
              </a:tr>
              <a:tr h="2200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442 bin/yıl/birim</a:t>
                      </a:r>
                      <a:r>
                        <a:rPr lang="tr-TR" sz="13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(ülke başına 5 yıl, azami 5 birim)</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89240"/>
                  </a:ext>
                </a:extLst>
              </a:tr>
              <a:tr h="2200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bin/yıl</a:t>
                      </a:r>
                      <a:r>
                        <a:rPr lang="tr-TR" sz="13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18668"/>
                  </a:ext>
                </a:extLst>
              </a:tr>
              <a:tr h="2200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Dışı Etkinlik Katılım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360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711821"/>
                  </a:ext>
                </a:extLst>
              </a:tr>
              <a:tr h="2200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İstihdam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%50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bin/ay/aynı anda 2 personel </a:t>
                      </a:r>
                      <a:r>
                        <a:rPr lang="tr-TR" sz="13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648731"/>
                  </a:ext>
                </a:extLst>
              </a:tr>
              <a:tr h="220037">
                <a:tc gridSpan="3">
                  <a:txBody>
                    <a:bodyPr/>
                    <a:lstStyle/>
                    <a:p>
                      <a:pPr marL="107315" algn="just">
                        <a:lnSpc>
                          <a:spcPct val="107000"/>
                        </a:lnSpc>
                        <a:spcAft>
                          <a:spcPts val="0"/>
                        </a:spcAft>
                      </a:pPr>
                      <a:r>
                        <a:rPr lang="tr-TR" sz="13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bl>
          </a:graphicData>
        </a:graphic>
      </p:graphicFrame>
      <p:sp>
        <p:nvSpPr>
          <p:cNvPr id="8" name="Metin kutusu 7">
            <a:extLst>
              <a:ext uri="{FF2B5EF4-FFF2-40B4-BE49-F238E27FC236}">
                <a16:creationId xmlns:a16="http://schemas.microsoft.com/office/drawing/2014/main" id="{574A9F32-1F6A-4A16-873E-E57D4ABF6519}"/>
              </a:ext>
            </a:extLst>
          </p:cNvPr>
          <p:cNvSpPr txBox="1"/>
          <p:nvPr/>
        </p:nvSpPr>
        <p:spPr>
          <a:xfrm>
            <a:off x="4948524" y="1253710"/>
            <a:ext cx="18240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YARARLANICILAR</a:t>
            </a:r>
          </a:p>
        </p:txBody>
      </p:sp>
      <p:sp>
        <p:nvSpPr>
          <p:cNvPr id="9" name="Metin kutusu 8">
            <a:extLst>
              <a:ext uri="{FF2B5EF4-FFF2-40B4-BE49-F238E27FC236}">
                <a16:creationId xmlns:a16="http://schemas.microsoft.com/office/drawing/2014/main" id="{E4532CE6-D30C-4BA6-A872-5188283DD367}"/>
              </a:ext>
            </a:extLst>
          </p:cNvPr>
          <p:cNvSpPr txBox="1"/>
          <p:nvPr/>
        </p:nvSpPr>
        <p:spPr>
          <a:xfrm>
            <a:off x="4770569" y="4035625"/>
            <a:ext cx="24298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İŞBİRLİĞİ KURULUŞLARI</a:t>
            </a:r>
          </a:p>
        </p:txBody>
      </p:sp>
      <p:graphicFrame>
        <p:nvGraphicFramePr>
          <p:cNvPr id="10" name="Tablo 9">
            <a:extLst>
              <a:ext uri="{FF2B5EF4-FFF2-40B4-BE49-F238E27FC236}">
                <a16:creationId xmlns:a16="http://schemas.microsoft.com/office/drawing/2014/main" id="{EAAFA5AF-C55D-4D99-9BFA-785B8B11B5CE}"/>
              </a:ext>
            </a:extLst>
          </p:cNvPr>
          <p:cNvGraphicFramePr>
            <a:graphicFrameLocks noGrp="1"/>
          </p:cNvGraphicFramePr>
          <p:nvPr>
            <p:extLst>
              <p:ext uri="{D42A27DB-BD31-4B8C-83A1-F6EECF244321}">
                <p14:modId xmlns:p14="http://schemas.microsoft.com/office/powerpoint/2010/main" val="1807194111"/>
              </p:ext>
            </p:extLst>
          </p:nvPr>
        </p:nvGraphicFramePr>
        <p:xfrm>
          <a:off x="721543" y="4634198"/>
          <a:ext cx="10527948" cy="1695704"/>
        </p:xfrm>
        <a:graphic>
          <a:graphicData uri="http://schemas.openxmlformats.org/drawingml/2006/table">
            <a:tbl>
              <a:tblPr firstRow="1" firstCol="1" bandRow="1"/>
              <a:tblGrid>
                <a:gridCol w="5152443">
                  <a:extLst>
                    <a:ext uri="{9D8B030D-6E8A-4147-A177-3AD203B41FA5}">
                      <a16:colId xmlns:a16="http://schemas.microsoft.com/office/drawing/2014/main" val="1718174677"/>
                    </a:ext>
                  </a:extLst>
                </a:gridCol>
                <a:gridCol w="934146">
                  <a:extLst>
                    <a:ext uri="{9D8B030D-6E8A-4147-A177-3AD203B41FA5}">
                      <a16:colId xmlns:a16="http://schemas.microsoft.com/office/drawing/2014/main" val="3070504846"/>
                    </a:ext>
                  </a:extLst>
                </a:gridCol>
                <a:gridCol w="4441359">
                  <a:extLst>
                    <a:ext uri="{9D8B030D-6E8A-4147-A177-3AD203B41FA5}">
                      <a16:colId xmlns:a16="http://schemas.microsoft.com/office/drawing/2014/main" val="2420976252"/>
                    </a:ext>
                  </a:extLst>
                </a:gridCol>
              </a:tblGrid>
              <a:tr h="413239">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Reklam, Tanıtım ve Pazarlama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5">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%70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bin/yıl </a:t>
                      </a:r>
                      <a:r>
                        <a:rPr lang="tr-TR" sz="13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Yurt Dışı Etkinlik Katılım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33581"/>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Milli Katılım Tanıtım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885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91448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Sektörel Alım Heyeti/Sektörel Ticaret Heyeti Programları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bin/program</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89240"/>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Sanal Fuar Organizasyon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bin/sanal fuar</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18668"/>
                  </a:ext>
                </a:extLst>
              </a:tr>
              <a:tr h="129730">
                <a:tc gridSpan="3">
                  <a:txBody>
                    <a:bodyPr/>
                    <a:lstStyle/>
                    <a:p>
                      <a:pPr marL="107315" algn="just">
                        <a:lnSpc>
                          <a:spcPct val="107000"/>
                        </a:lnSpc>
                        <a:spcAft>
                          <a:spcPts val="0"/>
                        </a:spcAft>
                      </a:pPr>
                      <a:r>
                        <a:rPr lang="tr-TR" sz="13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bl>
          </a:graphicData>
        </a:graphic>
      </p:graphicFrame>
    </p:spTree>
    <p:extLst>
      <p:ext uri="{BB962C8B-B14F-4D97-AF65-F5344CB8AC3E}">
        <p14:creationId xmlns:p14="http://schemas.microsoft.com/office/powerpoint/2010/main" val="998160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355622879"/>
              </p:ext>
            </p:extLst>
          </p:nvPr>
        </p:nvGraphicFramePr>
        <p:xfrm>
          <a:off x="944441" y="2073086"/>
          <a:ext cx="10172700" cy="3926204"/>
        </p:xfrm>
        <a:graphic>
          <a:graphicData uri="http://schemas.openxmlformats.org/drawingml/2006/table">
            <a:tbl>
              <a:tblPr firstRow="1" firstCol="1" bandRow="1"/>
              <a:tblGrid>
                <a:gridCol w="3619500">
                  <a:extLst>
                    <a:ext uri="{9D8B030D-6E8A-4147-A177-3AD203B41FA5}">
                      <a16:colId xmlns:a16="http://schemas.microsoft.com/office/drawing/2014/main" val="2708099774"/>
                    </a:ext>
                  </a:extLst>
                </a:gridCol>
                <a:gridCol w="1454181">
                  <a:extLst>
                    <a:ext uri="{9D8B030D-6E8A-4147-A177-3AD203B41FA5}">
                      <a16:colId xmlns:a16="http://schemas.microsoft.com/office/drawing/2014/main" val="3575489903"/>
                    </a:ext>
                  </a:extLst>
                </a:gridCol>
                <a:gridCol w="3089429">
                  <a:extLst>
                    <a:ext uri="{9D8B030D-6E8A-4147-A177-3AD203B41FA5}">
                      <a16:colId xmlns:a16="http://schemas.microsoft.com/office/drawing/2014/main" val="4107787491"/>
                    </a:ext>
                  </a:extLst>
                </a:gridCol>
                <a:gridCol w="2009590">
                  <a:extLst>
                    <a:ext uri="{9D8B030D-6E8A-4147-A177-3AD203B41FA5}">
                      <a16:colId xmlns:a16="http://schemas.microsoft.com/office/drawing/2014/main" val="3029086867"/>
                    </a:ext>
                  </a:extLst>
                </a:gridCol>
              </a:tblGrid>
              <a:tr h="917404">
                <a:tc>
                  <a:txBody>
                    <a:bodyPr/>
                    <a:lstStyle/>
                    <a:p>
                      <a:pPr algn="ctr">
                        <a:lnSpc>
                          <a:spcPct val="107000"/>
                        </a:lnSpc>
                        <a:spcAft>
                          <a:spcPts val="0"/>
                        </a:spcAft>
                      </a:pPr>
                      <a:endPar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48813238"/>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İhtiyaç Analizi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%75</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9 milyon 618 bin/proje</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İŞBİRLİĞİ KURULUŞLARI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dirty="0">
                          <a:effectLst/>
                          <a:latin typeface="Calibri" panose="020F0502020204030204" pitchFamily="34" charset="0"/>
                          <a:ea typeface="Calibri" panose="020F0502020204030204" pitchFamily="34" charset="0"/>
                          <a:cs typeface="Calibri" panose="020F0502020204030204" pitchFamily="34" charset="0"/>
                        </a:rPr>
                        <a:t>(3+2 yıl/proje)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88652"/>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Eğitim</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35078836"/>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Danışmanlık</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18875688"/>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Tanıtım</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74146310"/>
                  </a:ext>
                </a:extLst>
              </a:tr>
              <a:tr h="417104">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Sektörel Ticaret Heyeti/ Sektörel Alım Heyeti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2 milyon 404 bin/program</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55387439"/>
                  </a:ext>
                </a:extLst>
              </a:tr>
              <a:tr h="347964">
                <a:tc>
                  <a:txBody>
                    <a:bodyPr/>
                    <a:lstStyle/>
                    <a:p>
                      <a:pPr marL="0" algn="l" defTabSz="914400" rtl="0" eaLnBrk="1" latinLnBrk="0" hangingPunct="1">
                        <a:lnSpc>
                          <a:spcPct val="107000"/>
                        </a:lnSpc>
                        <a:spcAft>
                          <a:spcPts val="0"/>
                        </a:spcAft>
                      </a:pPr>
                      <a:r>
                        <a:rPr lang="tr-TR"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İstihdam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36 bin/personel/ay </a:t>
                      </a:r>
                      <a:r>
                        <a:rPr lang="tr-TR" sz="1800" b="0" dirty="0">
                          <a:effectLst/>
                          <a:latin typeface="Calibri" panose="020F0502020204030204" pitchFamily="34" charset="0"/>
                          <a:ea typeface="Calibri" panose="020F0502020204030204" pitchFamily="34" charset="0"/>
                          <a:cs typeface="Calibri" panose="020F0502020204030204" pitchFamily="34" charset="0"/>
                        </a:rPr>
                        <a:t>(azami 2 kişi)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54843708"/>
                  </a:ext>
                </a:extLst>
              </a:tr>
            </a:tbl>
          </a:graphicData>
        </a:graphic>
      </p:graphicFrame>
      <p:sp>
        <p:nvSpPr>
          <p:cNvPr id="6" name="Dikdörtgen 5"/>
          <p:cNvSpPr/>
          <p:nvPr/>
        </p:nvSpPr>
        <p:spPr>
          <a:xfrm>
            <a:off x="944441" y="1398348"/>
            <a:ext cx="10172700" cy="40703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Hizmet Sektörü Rekabet Gücünün Artırılması Projesi Desteği (HİSER)</a:t>
            </a:r>
            <a:endParaRPr kumimoji="0" lang="tr-TR"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Metin kutusu 9">
            <a:extLst>
              <a:ext uri="{FF2B5EF4-FFF2-40B4-BE49-F238E27FC236}">
                <a16:creationId xmlns:a16="http://schemas.microsoft.com/office/drawing/2014/main" id="{A9486B2C-AE18-44FD-BA27-B0A7D99A1970}"/>
              </a:ext>
            </a:extLst>
          </p:cNvPr>
          <p:cNvSpPr txBox="1"/>
          <p:nvPr/>
        </p:nvSpPr>
        <p:spPr>
          <a:xfrm>
            <a:off x="3671887" y="510466"/>
            <a:ext cx="45243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YEŞİL HİZMETLER</a:t>
            </a:r>
          </a:p>
        </p:txBody>
      </p:sp>
    </p:spTree>
    <p:extLst>
      <p:ext uri="{BB962C8B-B14F-4D97-AF65-F5344CB8AC3E}">
        <p14:creationId xmlns:p14="http://schemas.microsoft.com/office/powerpoint/2010/main" val="197711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F883AD6-84CB-43A8-9A26-107BE08D6DFD}"/>
              </a:ext>
            </a:extLst>
          </p:cNvPr>
          <p:cNvSpPr txBox="1"/>
          <p:nvPr/>
        </p:nvSpPr>
        <p:spPr>
          <a:xfrm>
            <a:off x="3548250" y="310323"/>
            <a:ext cx="45243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DİĞER SEKTÖRLER*</a:t>
            </a:r>
          </a:p>
        </p:txBody>
      </p:sp>
      <p:graphicFrame>
        <p:nvGraphicFramePr>
          <p:cNvPr id="6" name="Tablo 5"/>
          <p:cNvGraphicFramePr>
            <a:graphicFrameLocks noGrp="1"/>
          </p:cNvGraphicFramePr>
          <p:nvPr>
            <p:extLst>
              <p:ext uri="{D42A27DB-BD31-4B8C-83A1-F6EECF244321}">
                <p14:modId xmlns:p14="http://schemas.microsoft.com/office/powerpoint/2010/main" val="1895525414"/>
              </p:ext>
            </p:extLst>
          </p:nvPr>
        </p:nvGraphicFramePr>
        <p:xfrm>
          <a:off x="633045" y="1786491"/>
          <a:ext cx="10781044" cy="1790823"/>
        </p:xfrm>
        <a:graphic>
          <a:graphicData uri="http://schemas.openxmlformats.org/drawingml/2006/table">
            <a:tbl>
              <a:tblPr firstRow="1" firstCol="1" bandRow="1"/>
              <a:tblGrid>
                <a:gridCol w="5276310">
                  <a:extLst>
                    <a:ext uri="{9D8B030D-6E8A-4147-A177-3AD203B41FA5}">
                      <a16:colId xmlns:a16="http://schemas.microsoft.com/office/drawing/2014/main" val="1718174677"/>
                    </a:ext>
                  </a:extLst>
                </a:gridCol>
                <a:gridCol w="956603">
                  <a:extLst>
                    <a:ext uri="{9D8B030D-6E8A-4147-A177-3AD203B41FA5}">
                      <a16:colId xmlns:a16="http://schemas.microsoft.com/office/drawing/2014/main" val="3070504846"/>
                    </a:ext>
                  </a:extLst>
                </a:gridCol>
                <a:gridCol w="4548131">
                  <a:extLst>
                    <a:ext uri="{9D8B030D-6E8A-4147-A177-3AD203B41FA5}">
                      <a16:colId xmlns:a16="http://schemas.microsoft.com/office/drawing/2014/main" val="2420976252"/>
                    </a:ext>
                  </a:extLst>
                </a:gridCol>
              </a:tblGrid>
              <a:tr h="447705">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223853">
                <a:tc>
                  <a:txBody>
                    <a:bodyPr/>
                    <a:lstStyle/>
                    <a:p>
                      <a:pPr algn="l">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Tescil ve Koruma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5">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%50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223853">
                <a:tc>
                  <a:txBody>
                    <a:bodyPr/>
                    <a:lstStyle/>
                    <a:p>
                      <a:pPr algn="l">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Pazara Giriş Belgeleri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202 bin/yıl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33581"/>
                  </a:ext>
                </a:extLst>
              </a:tr>
              <a:tr h="22385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Birim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milyon 442 bin/yıl/birim</a:t>
                      </a:r>
                      <a:r>
                        <a:rPr lang="tr-TR" sz="13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(ülke başına 5 yıl, azami 5 birim)</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89240"/>
                  </a:ext>
                </a:extLst>
              </a:tr>
              <a:tr h="22385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Reklam, Tanıtım ve Pazarlama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bin/yıl</a:t>
                      </a:r>
                      <a:r>
                        <a:rPr lang="tr-TR" sz="1300" b="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tr-TR"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18668"/>
                  </a:ext>
                </a:extLst>
              </a:tr>
              <a:tr h="22385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Dışı Etkinlik Katılım Desteği*</a:t>
                      </a:r>
                      <a:endParaRPr lang="tr-TR"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360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711821"/>
                  </a:ext>
                </a:extLst>
              </a:tr>
              <a:tr h="223853">
                <a:tc gridSpan="3">
                  <a:txBody>
                    <a:bodyPr/>
                    <a:lstStyle/>
                    <a:p>
                      <a:pPr marL="107315" algn="just">
                        <a:lnSpc>
                          <a:spcPct val="107000"/>
                        </a:lnSpc>
                        <a:spcAft>
                          <a:spcPts val="0"/>
                        </a:spcAft>
                      </a:pPr>
                      <a:r>
                        <a:rPr lang="tr-TR" sz="13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bl>
          </a:graphicData>
        </a:graphic>
      </p:graphicFrame>
      <p:sp>
        <p:nvSpPr>
          <p:cNvPr id="8" name="Metin kutusu 7">
            <a:extLst>
              <a:ext uri="{FF2B5EF4-FFF2-40B4-BE49-F238E27FC236}">
                <a16:creationId xmlns:a16="http://schemas.microsoft.com/office/drawing/2014/main" id="{574A9F32-1F6A-4A16-873E-E57D4ABF6519}"/>
              </a:ext>
            </a:extLst>
          </p:cNvPr>
          <p:cNvSpPr txBox="1"/>
          <p:nvPr/>
        </p:nvSpPr>
        <p:spPr>
          <a:xfrm>
            <a:off x="4755093" y="1109304"/>
            <a:ext cx="18240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YARARLANICILAR</a:t>
            </a:r>
          </a:p>
        </p:txBody>
      </p:sp>
      <p:sp>
        <p:nvSpPr>
          <p:cNvPr id="9" name="Metin kutusu 8">
            <a:extLst>
              <a:ext uri="{FF2B5EF4-FFF2-40B4-BE49-F238E27FC236}">
                <a16:creationId xmlns:a16="http://schemas.microsoft.com/office/drawing/2014/main" id="{E4532CE6-D30C-4BA6-A872-5188283DD367}"/>
              </a:ext>
            </a:extLst>
          </p:cNvPr>
          <p:cNvSpPr txBox="1"/>
          <p:nvPr/>
        </p:nvSpPr>
        <p:spPr>
          <a:xfrm>
            <a:off x="4581703" y="3780665"/>
            <a:ext cx="24298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İŞBİRLİĞİ KURULUŞLARI</a:t>
            </a:r>
          </a:p>
        </p:txBody>
      </p:sp>
      <p:graphicFrame>
        <p:nvGraphicFramePr>
          <p:cNvPr id="10" name="Tablo 9">
            <a:extLst>
              <a:ext uri="{FF2B5EF4-FFF2-40B4-BE49-F238E27FC236}">
                <a16:creationId xmlns:a16="http://schemas.microsoft.com/office/drawing/2014/main" id="{EAAFA5AF-C55D-4D99-9BFA-785B8B11B5CE}"/>
              </a:ext>
            </a:extLst>
          </p:cNvPr>
          <p:cNvGraphicFramePr>
            <a:graphicFrameLocks noGrp="1"/>
          </p:cNvGraphicFramePr>
          <p:nvPr>
            <p:extLst>
              <p:ext uri="{D42A27DB-BD31-4B8C-83A1-F6EECF244321}">
                <p14:modId xmlns:p14="http://schemas.microsoft.com/office/powerpoint/2010/main" val="387189211"/>
              </p:ext>
            </p:extLst>
          </p:nvPr>
        </p:nvGraphicFramePr>
        <p:xfrm>
          <a:off x="633045" y="4301095"/>
          <a:ext cx="10781044" cy="1695704"/>
        </p:xfrm>
        <a:graphic>
          <a:graphicData uri="http://schemas.openxmlformats.org/drawingml/2006/table">
            <a:tbl>
              <a:tblPr firstRow="1" firstCol="1" bandRow="1"/>
              <a:tblGrid>
                <a:gridCol w="5276310">
                  <a:extLst>
                    <a:ext uri="{9D8B030D-6E8A-4147-A177-3AD203B41FA5}">
                      <a16:colId xmlns:a16="http://schemas.microsoft.com/office/drawing/2014/main" val="1718174677"/>
                    </a:ext>
                  </a:extLst>
                </a:gridCol>
                <a:gridCol w="956603">
                  <a:extLst>
                    <a:ext uri="{9D8B030D-6E8A-4147-A177-3AD203B41FA5}">
                      <a16:colId xmlns:a16="http://schemas.microsoft.com/office/drawing/2014/main" val="3070504846"/>
                    </a:ext>
                  </a:extLst>
                </a:gridCol>
                <a:gridCol w="4548131">
                  <a:extLst>
                    <a:ext uri="{9D8B030D-6E8A-4147-A177-3AD203B41FA5}">
                      <a16:colId xmlns:a16="http://schemas.microsoft.com/office/drawing/2014/main" val="2420976252"/>
                    </a:ext>
                  </a:extLst>
                </a:gridCol>
              </a:tblGrid>
              <a:tr h="413239">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3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959827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Reklam, Tanıtım ve Pazarlama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5">
                  <a:txBody>
                    <a:bodyPr/>
                    <a:lstStyle/>
                    <a:p>
                      <a:pPr algn="ctr">
                        <a:lnSpc>
                          <a:spcPct val="107000"/>
                        </a:lnSpc>
                        <a:spcAft>
                          <a:spcPts val="0"/>
                        </a:spcAft>
                      </a:pPr>
                      <a:r>
                        <a:rPr lang="tr-TR" sz="1300" b="1" dirty="0">
                          <a:effectLst/>
                          <a:latin typeface="Calibri" panose="020F0502020204030204" pitchFamily="34" charset="0"/>
                          <a:ea typeface="Calibri" panose="020F0502020204030204" pitchFamily="34" charset="0"/>
                          <a:cs typeface="Calibri" panose="020F0502020204030204" pitchFamily="34" charset="0"/>
                        </a:rPr>
                        <a:t> %60</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bin/yıl </a:t>
                      </a:r>
                      <a:r>
                        <a:rPr lang="tr-TR" sz="13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(azami 5 yıl)</a:t>
                      </a:r>
                      <a:endParaRPr lang="tr-TR" sz="1300" b="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906673"/>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Yurt Dışı Etkinlik Katılım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33581"/>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Milli Katılım Tanıtım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885 bin/etkinlik</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914482"/>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Sektörel Alım Heyeti/Sektörel Ticaret Heyeti Programları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bin/program</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89240"/>
                  </a:ext>
                </a:extLst>
              </a:tr>
              <a:tr h="1650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Sanal Fuar Organizasyon Desteği</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milyon 404 bin/sanal fuar</a:t>
                      </a:r>
                      <a:endParaRPr lang="tr-TR" sz="1300" dirty="0">
                        <a:effectLst/>
                        <a:latin typeface="Calibri" panose="020F0502020204030204" pitchFamily="34" charset="0"/>
                        <a:ea typeface="Calibri" panose="020F0502020204030204" pitchFamily="34" charset="0"/>
                        <a:cs typeface="Calibri" panose="020F0502020204030204" pitchFamily="34" charset="0"/>
                      </a:endParaRP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18668"/>
                  </a:ext>
                </a:extLst>
              </a:tr>
              <a:tr h="129730">
                <a:tc gridSpan="3">
                  <a:txBody>
                    <a:bodyPr/>
                    <a:lstStyle/>
                    <a:p>
                      <a:pPr marL="107315" algn="just">
                        <a:lnSpc>
                          <a:spcPct val="107000"/>
                        </a:lnSpc>
                        <a:spcAft>
                          <a:spcPts val="0"/>
                        </a:spcAft>
                      </a:pPr>
                      <a:r>
                        <a:rPr lang="tr-TR" sz="1300" dirty="0">
                          <a:effectLst/>
                          <a:latin typeface="Calibri" panose="020F0502020204030204" pitchFamily="34" charset="0"/>
                          <a:ea typeface="Calibri" panose="020F0502020204030204" pitchFamily="34" charset="0"/>
                          <a:cs typeface="Calibri" panose="020F0502020204030204" pitchFamily="34" charset="0"/>
                        </a:rPr>
                        <a:t>*Hedef ülkelere yönelik olması durumunda destek oranına, 10 baz puan ilave edilir.</a:t>
                      </a:r>
                    </a:p>
                  </a:txBody>
                  <a:tcPr marL="49596" marR="49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2077441"/>
                  </a:ext>
                </a:extLst>
              </a:tr>
            </a:tbl>
          </a:graphicData>
        </a:graphic>
      </p:graphicFrame>
      <p:sp>
        <p:nvSpPr>
          <p:cNvPr id="2" name="Metin kutusu 1"/>
          <p:cNvSpPr txBox="1"/>
          <p:nvPr/>
        </p:nvSpPr>
        <p:spPr>
          <a:xfrm>
            <a:off x="619982" y="6270171"/>
            <a:ext cx="11005961" cy="523220"/>
          </a:xfrm>
          <a:prstGeom prst="rect">
            <a:avLst/>
          </a:prstGeom>
          <a:noFill/>
        </p:spPr>
        <p:txBody>
          <a:bodyPr wrap="square" rtlCol="0">
            <a:spAutoFit/>
          </a:bodyPr>
          <a:lstStyle/>
          <a:p>
            <a:r>
              <a:rPr lang="tr-TR" sz="1400" dirty="0"/>
              <a:t>*Tesis bünyesinde kombine destek hizmetleri, Gemi </a:t>
            </a:r>
            <a:r>
              <a:rPr lang="tr-TR" sz="1400" dirty="0" err="1"/>
              <a:t>klaslama</a:t>
            </a:r>
            <a:r>
              <a:rPr lang="tr-TR" sz="1400" dirty="0"/>
              <a:t> müesseseleri faaliyetleri, Patent danışmanlığı, Uygunluk değerlendirme, Uluslararası ticaret ve yatırımlar konusunda hukuki danışmanlık ile Bakanlık tarafından uygun görülen diğer kurum ve kuruluşlar</a:t>
            </a:r>
          </a:p>
        </p:txBody>
      </p:sp>
    </p:spTree>
    <p:extLst>
      <p:ext uri="{BB962C8B-B14F-4D97-AF65-F5344CB8AC3E}">
        <p14:creationId xmlns:p14="http://schemas.microsoft.com/office/powerpoint/2010/main" val="2260557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934495134"/>
              </p:ext>
            </p:extLst>
          </p:nvPr>
        </p:nvGraphicFramePr>
        <p:xfrm>
          <a:off x="918063" y="2398401"/>
          <a:ext cx="10172700" cy="3926204"/>
        </p:xfrm>
        <a:graphic>
          <a:graphicData uri="http://schemas.openxmlformats.org/drawingml/2006/table">
            <a:tbl>
              <a:tblPr firstRow="1" firstCol="1" bandRow="1"/>
              <a:tblGrid>
                <a:gridCol w="3619500">
                  <a:extLst>
                    <a:ext uri="{9D8B030D-6E8A-4147-A177-3AD203B41FA5}">
                      <a16:colId xmlns:a16="http://schemas.microsoft.com/office/drawing/2014/main" val="2708099774"/>
                    </a:ext>
                  </a:extLst>
                </a:gridCol>
                <a:gridCol w="1454181">
                  <a:extLst>
                    <a:ext uri="{9D8B030D-6E8A-4147-A177-3AD203B41FA5}">
                      <a16:colId xmlns:a16="http://schemas.microsoft.com/office/drawing/2014/main" val="3575489903"/>
                    </a:ext>
                  </a:extLst>
                </a:gridCol>
                <a:gridCol w="3089429">
                  <a:extLst>
                    <a:ext uri="{9D8B030D-6E8A-4147-A177-3AD203B41FA5}">
                      <a16:colId xmlns:a16="http://schemas.microsoft.com/office/drawing/2014/main" val="4107787491"/>
                    </a:ext>
                  </a:extLst>
                </a:gridCol>
                <a:gridCol w="2009590">
                  <a:extLst>
                    <a:ext uri="{9D8B030D-6E8A-4147-A177-3AD203B41FA5}">
                      <a16:colId xmlns:a16="http://schemas.microsoft.com/office/drawing/2014/main" val="3029086867"/>
                    </a:ext>
                  </a:extLst>
                </a:gridCol>
              </a:tblGrid>
              <a:tr h="917404">
                <a:tc>
                  <a:txBody>
                    <a:bodyPr/>
                    <a:lstStyle/>
                    <a:p>
                      <a:pPr algn="ctr">
                        <a:lnSpc>
                          <a:spcPct val="107000"/>
                        </a:lnSpc>
                        <a:spcAft>
                          <a:spcPts val="0"/>
                        </a:spcAft>
                      </a:pPr>
                      <a:endPar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UNSURU</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ORANI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DESTEK ÜST LİMİTİ (TL)</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0"/>
                        </a:spcAft>
                      </a:pPr>
                      <a:r>
                        <a:rPr lang="tr-TR"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YARARLANAN</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48813238"/>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İhtiyaç Analizi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6">
                  <a:txBody>
                    <a:bodyPr/>
                    <a:lstStyle/>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%75</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9 milyon 618 bin/proje</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İŞBİRLİĞİ KURULUŞLARI</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tr-TR" sz="1800" dirty="0">
                          <a:effectLst/>
                          <a:latin typeface="Calibri" panose="020F0502020204030204" pitchFamily="34" charset="0"/>
                          <a:ea typeface="Calibri" panose="020F0502020204030204" pitchFamily="34" charset="0"/>
                          <a:cs typeface="Calibri" panose="020F0502020204030204" pitchFamily="34" charset="0"/>
                        </a:rPr>
                        <a:t>(3+2 yıl/proje)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988652"/>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Eğitim</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35078836"/>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Danışmanlık</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218875688"/>
                  </a:ext>
                </a:extLst>
              </a:tr>
              <a:tr h="458703">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Tanıtım</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3374146310"/>
                  </a:ext>
                </a:extLst>
              </a:tr>
              <a:tr h="417104">
                <a:tc>
                  <a:txBody>
                    <a:bodyPr/>
                    <a:lstStyle/>
                    <a:p>
                      <a:pPr algn="l">
                        <a:lnSpc>
                          <a:spcPct val="107000"/>
                        </a:lnSpc>
                        <a:spcAft>
                          <a:spcPts val="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Sektörel Ticaret Heyeti/ Sektörel Alım Heyeti</a:t>
                      </a:r>
                      <a:endParaRPr lang="tr-T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2 milyon 404 bin/program</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055387439"/>
                  </a:ext>
                </a:extLst>
              </a:tr>
              <a:tr h="347964">
                <a:tc>
                  <a:txBody>
                    <a:bodyPr/>
                    <a:lstStyle/>
                    <a:p>
                      <a:pPr marL="0" algn="l" defTabSz="914400" rtl="0" eaLnBrk="1" latinLnBrk="0" hangingPunct="1">
                        <a:lnSpc>
                          <a:spcPct val="107000"/>
                        </a:lnSpc>
                        <a:spcAft>
                          <a:spcPts val="0"/>
                        </a:spcAft>
                      </a:pPr>
                      <a:r>
                        <a:rPr lang="tr-TR"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İstihdam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a:txBody>
                    <a:bodyPr/>
                    <a:lstStyle/>
                    <a:p>
                      <a:pPr algn="ctr">
                        <a:lnSpc>
                          <a:spcPct val="107000"/>
                        </a:lnSpc>
                        <a:spcAft>
                          <a:spcPts val="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36 bin/personel/ay      </a:t>
                      </a:r>
                    </a:p>
                    <a:p>
                      <a:pPr algn="ctr">
                        <a:lnSpc>
                          <a:spcPct val="107000"/>
                        </a:lnSpc>
                        <a:spcAft>
                          <a:spcPts val="0"/>
                        </a:spcAft>
                      </a:pPr>
                      <a:r>
                        <a:rPr lang="tr-TR" sz="1800" b="0" dirty="0">
                          <a:effectLst/>
                          <a:latin typeface="Calibri" panose="020F0502020204030204" pitchFamily="34" charset="0"/>
                          <a:ea typeface="Calibri" panose="020F0502020204030204" pitchFamily="34" charset="0"/>
                          <a:cs typeface="Calibri" panose="020F0502020204030204" pitchFamily="34" charset="0"/>
                        </a:rPr>
                        <a:t>(azami 2 kişi)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54843708"/>
                  </a:ext>
                </a:extLst>
              </a:tr>
            </a:tbl>
          </a:graphicData>
        </a:graphic>
      </p:graphicFrame>
      <p:sp>
        <p:nvSpPr>
          <p:cNvPr id="6" name="Dikdörtgen 5"/>
          <p:cNvSpPr/>
          <p:nvPr/>
        </p:nvSpPr>
        <p:spPr>
          <a:xfrm>
            <a:off x="918063" y="1776417"/>
            <a:ext cx="10172700" cy="40703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Hizmet Sektörü Rekabet Gücünün Artırılması Projesi Desteği (HİSER)</a:t>
            </a:r>
            <a:endParaRPr kumimoji="0" lang="tr-TR"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4405883" y="708559"/>
            <a:ext cx="25010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rPr>
              <a:t>DİĞER SEKTÖRLER</a:t>
            </a:r>
          </a:p>
        </p:txBody>
      </p:sp>
    </p:spTree>
    <p:extLst>
      <p:ext uri="{BB962C8B-B14F-4D97-AF65-F5344CB8AC3E}">
        <p14:creationId xmlns:p14="http://schemas.microsoft.com/office/powerpoint/2010/main" val="2924386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198555" y="1539556"/>
            <a:ext cx="10172700" cy="407035"/>
          </a:xfrm>
          <a:prstGeom prst="rect">
            <a:avLst/>
          </a:prstGeom>
        </p:spPr>
        <p:txBody>
          <a:bodyPr wrap="square">
            <a:spAutoFit/>
          </a:bodyPr>
          <a:lstStyle/>
          <a:p>
            <a:pPr lvl="0" algn="ctr">
              <a:lnSpc>
                <a:spcPct val="107000"/>
              </a:lnSpc>
              <a:spcAft>
                <a:spcPts val="800"/>
              </a:spcAft>
              <a:defRPr/>
            </a:pPr>
            <a:r>
              <a:rPr lang="tr-TR"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İŞBİRLİĞİ KURULUŞLARI</a:t>
            </a:r>
            <a:endParaRPr kumimoji="0" lang="tr-TR"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2648309" y="708559"/>
            <a:ext cx="8722946" cy="830997"/>
          </a:xfrm>
          <a:prstGeom prst="rect">
            <a:avLst/>
          </a:prstGeom>
        </p:spPr>
        <p:txBody>
          <a:bodyPr wrap="square">
            <a:spAutoFit/>
          </a:bodyPr>
          <a:lstStyle/>
          <a:p>
            <a:pPr lvl="0" algn="ctr">
              <a:defRPr/>
            </a:pPr>
            <a:r>
              <a:rPr lang="tr-TR" sz="2400" b="1" kern="0" dirty="0">
                <a:solidFill>
                  <a:srgbClr val="D7AD65"/>
                </a:solidFill>
                <a:latin typeface="Calibri" panose="020F0502020204030204" pitchFamily="34" charset="0"/>
                <a:cs typeface="Calibri" panose="020F0502020204030204" pitchFamily="34" charset="0"/>
              </a:rPr>
              <a:t>5449 SAYILI YURT DIŞI LOJİSTİK DAĞITIM AĞLARININ DESTEKLENMESİ HAKKINDA KARAR</a:t>
            </a:r>
            <a:endParaRPr kumimoji="0" lang="tr-TR" sz="2400" b="1" i="0" u="none" strike="noStrike" kern="0" cap="none" spc="0" normalizeH="0" baseline="0" noProof="0" dirty="0">
              <a:ln>
                <a:noFill/>
              </a:ln>
              <a:solidFill>
                <a:srgbClr val="D7AD65"/>
              </a:solidFill>
              <a:effectLst/>
              <a:uLnTx/>
              <a:uFillTx/>
              <a:latin typeface="Calibri" panose="020F0502020204030204" pitchFamily="34" charset="0"/>
              <a:ea typeface="+mn-ea"/>
              <a:cs typeface="Calibri" panose="020F050202020403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426457535"/>
              </p:ext>
            </p:extLst>
          </p:nvPr>
        </p:nvGraphicFramePr>
        <p:xfrm>
          <a:off x="923026" y="1946592"/>
          <a:ext cx="10636369" cy="4561216"/>
        </p:xfrm>
        <a:graphic>
          <a:graphicData uri="http://schemas.openxmlformats.org/drawingml/2006/table">
            <a:tbl>
              <a:tblPr firstRow="1" firstCol="1" bandRow="1">
                <a:tableStyleId>{5C22544A-7EE6-4342-B048-85BDC9FD1C3A}</a:tableStyleId>
              </a:tblPr>
              <a:tblGrid>
                <a:gridCol w="4183155">
                  <a:extLst>
                    <a:ext uri="{9D8B030D-6E8A-4147-A177-3AD203B41FA5}">
                      <a16:colId xmlns:a16="http://schemas.microsoft.com/office/drawing/2014/main" val="987626799"/>
                    </a:ext>
                  </a:extLst>
                </a:gridCol>
                <a:gridCol w="1802979">
                  <a:extLst>
                    <a:ext uri="{9D8B030D-6E8A-4147-A177-3AD203B41FA5}">
                      <a16:colId xmlns:a16="http://schemas.microsoft.com/office/drawing/2014/main" val="1546198771"/>
                    </a:ext>
                  </a:extLst>
                </a:gridCol>
                <a:gridCol w="1726746">
                  <a:extLst>
                    <a:ext uri="{9D8B030D-6E8A-4147-A177-3AD203B41FA5}">
                      <a16:colId xmlns:a16="http://schemas.microsoft.com/office/drawing/2014/main" val="3782217127"/>
                    </a:ext>
                  </a:extLst>
                </a:gridCol>
                <a:gridCol w="1544028">
                  <a:extLst>
                    <a:ext uri="{9D8B030D-6E8A-4147-A177-3AD203B41FA5}">
                      <a16:colId xmlns:a16="http://schemas.microsoft.com/office/drawing/2014/main" val="117564019"/>
                    </a:ext>
                  </a:extLst>
                </a:gridCol>
                <a:gridCol w="1379461">
                  <a:extLst>
                    <a:ext uri="{9D8B030D-6E8A-4147-A177-3AD203B41FA5}">
                      <a16:colId xmlns:a16="http://schemas.microsoft.com/office/drawing/2014/main" val="366600855"/>
                    </a:ext>
                  </a:extLst>
                </a:gridCol>
              </a:tblGrid>
              <a:tr h="321051">
                <a:tc>
                  <a:txBody>
                    <a:bodyPr/>
                    <a:lstStyle/>
                    <a:p>
                      <a:pPr algn="ctr">
                        <a:lnSpc>
                          <a:spcPct val="107000"/>
                        </a:lnSpc>
                        <a:spcAft>
                          <a:spcPts val="0"/>
                        </a:spcAft>
                      </a:pPr>
                      <a:r>
                        <a:rPr lang="tr-TR" sz="1100" dirty="0">
                          <a:effectLst/>
                        </a:rPr>
                        <a:t>Destek Unsuru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100" dirty="0">
                          <a:effectLst/>
                        </a:rPr>
                        <a:t>Destek Oranı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100" dirty="0">
                          <a:effectLst/>
                        </a:rPr>
                        <a:t>Destek Üst Limiti (TL)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100" dirty="0">
                          <a:effectLst/>
                        </a:rPr>
                        <a:t>Süre /</a:t>
                      </a:r>
                    </a:p>
                    <a:p>
                      <a:pPr algn="ctr">
                        <a:lnSpc>
                          <a:spcPct val="107000"/>
                        </a:lnSpc>
                        <a:spcAft>
                          <a:spcPts val="0"/>
                        </a:spcAft>
                      </a:pPr>
                      <a:r>
                        <a:rPr lang="tr-TR" sz="1100" dirty="0">
                          <a:effectLst/>
                        </a:rPr>
                        <a:t>Limit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100" dirty="0">
                          <a:effectLst/>
                        </a:rPr>
                        <a:t>Ön Onay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58281426"/>
                  </a:ext>
                </a:extLst>
              </a:tr>
              <a:tr h="1370920">
                <a:tc>
                  <a:txBody>
                    <a:bodyPr/>
                    <a:lstStyle/>
                    <a:p>
                      <a:pPr algn="ctr">
                        <a:lnSpc>
                          <a:spcPct val="107000"/>
                        </a:lnSpc>
                        <a:spcAft>
                          <a:spcPts val="0"/>
                        </a:spcAft>
                      </a:pPr>
                      <a:r>
                        <a:rPr lang="tr-TR" sz="1100" dirty="0">
                          <a:effectLst/>
                        </a:rPr>
                        <a:t>İlk Kurulum Desteği</a:t>
                      </a:r>
                      <a:endParaRPr lang="tr-TR" sz="1050" dirty="0">
                        <a:effectLst/>
                      </a:endParaRPr>
                    </a:p>
                    <a:p>
                      <a:pPr algn="ctr">
                        <a:lnSpc>
                          <a:spcPct val="107000"/>
                        </a:lnSpc>
                        <a:spcAft>
                          <a:spcPts val="0"/>
                        </a:spcAft>
                      </a:pPr>
                      <a:r>
                        <a:rPr lang="tr-TR" sz="800" dirty="0">
                          <a:effectLst/>
                        </a:rPr>
                        <a:t>(Cep depoların ve bu ağın işletilmesine yönelik kurulum, destek, bakım, bilişim sistemleri, teknik donanım ve dekorasyon giderleri, yatırım, ruhsat ve izin giderleri, bunlarla ilgili hukuki danışmanlık giderleri ile YSV kiralanması ve işletilmesi giderleri)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50000"/>
                        </a:lnSpc>
                        <a:spcAft>
                          <a:spcPts val="0"/>
                        </a:spcAft>
                      </a:pPr>
                      <a:r>
                        <a:rPr lang="tr-TR" sz="1200" dirty="0">
                          <a:effectLst/>
                        </a:rPr>
                        <a:t>%70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120 milyon 234 bin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a:effectLst/>
                        </a:rPr>
                        <a:t>5 yıl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3791893725"/>
                  </a:ext>
                </a:extLst>
              </a:tr>
              <a:tr h="685459">
                <a:tc>
                  <a:txBody>
                    <a:bodyPr/>
                    <a:lstStyle/>
                    <a:p>
                      <a:pPr algn="ctr">
                        <a:lnSpc>
                          <a:spcPct val="107000"/>
                        </a:lnSpc>
                        <a:spcAft>
                          <a:spcPts val="0"/>
                        </a:spcAft>
                      </a:pPr>
                      <a:r>
                        <a:rPr lang="tr-TR" sz="1100" dirty="0" err="1">
                          <a:effectLst/>
                        </a:rPr>
                        <a:t>YLDA’ların</a:t>
                      </a:r>
                      <a:r>
                        <a:rPr lang="tr-TR" sz="1100" dirty="0">
                          <a:effectLst/>
                        </a:rPr>
                        <a:t> İşletilmesine </a:t>
                      </a:r>
                      <a:r>
                        <a:rPr lang="tr-TR" sz="800" dirty="0">
                          <a:effectLst/>
                        </a:rPr>
                        <a:t>İlişkin Kira/Ruhsat/Komisyon/Hukuki Danışmanlık Giderleri Desteği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50000"/>
                        </a:lnSpc>
                        <a:spcAft>
                          <a:spcPts val="0"/>
                        </a:spcAft>
                      </a:pPr>
                      <a:r>
                        <a:rPr lang="tr-TR" sz="1200">
                          <a:effectLst/>
                        </a:rPr>
                        <a:t>İlk iki yıl %70, diğer yıllar %50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48 milyon 93 bin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5 yıl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1799554435"/>
                  </a:ext>
                </a:extLst>
              </a:tr>
              <a:tr h="274184">
                <a:tc>
                  <a:txBody>
                    <a:bodyPr/>
                    <a:lstStyle/>
                    <a:p>
                      <a:pPr algn="ctr">
                        <a:lnSpc>
                          <a:spcPct val="107000"/>
                        </a:lnSpc>
                        <a:spcAft>
                          <a:spcPts val="0"/>
                        </a:spcAft>
                      </a:pPr>
                      <a:r>
                        <a:rPr lang="tr-TR" sz="1100" dirty="0">
                          <a:effectLst/>
                        </a:rPr>
                        <a:t>Reklam, Tanıtım ve Pazarlama Desteği (Yurt dışı)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50000"/>
                        </a:lnSpc>
                        <a:spcAft>
                          <a:spcPts val="0"/>
                        </a:spcAft>
                      </a:pPr>
                      <a:r>
                        <a:rPr lang="tr-TR" sz="1200">
                          <a:effectLst/>
                        </a:rPr>
                        <a:t>%50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6 milyon 11</a:t>
                      </a:r>
                      <a:r>
                        <a:rPr lang="tr-TR" sz="1200" baseline="0" dirty="0">
                          <a:effectLst/>
                        </a:rPr>
                        <a:t> bin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5 yıl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a:effectLst/>
                        </a:rPr>
                        <a:t>2 ay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3221376600"/>
                  </a:ext>
                </a:extLst>
              </a:tr>
              <a:tr h="274184">
                <a:tc>
                  <a:txBody>
                    <a:bodyPr/>
                    <a:lstStyle/>
                    <a:p>
                      <a:pPr algn="ctr">
                        <a:lnSpc>
                          <a:spcPct val="107000"/>
                        </a:lnSpc>
                        <a:spcAft>
                          <a:spcPts val="0"/>
                        </a:spcAft>
                      </a:pPr>
                      <a:r>
                        <a:rPr lang="tr-TR" sz="1100" dirty="0">
                          <a:effectLst/>
                        </a:rPr>
                        <a:t>Reklam Tanıtım ve Pazarlama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50000"/>
                        </a:lnSpc>
                        <a:spcAft>
                          <a:spcPts val="0"/>
                        </a:spcAft>
                      </a:pPr>
                      <a:r>
                        <a:rPr lang="tr-TR" sz="1200">
                          <a:effectLst/>
                        </a:rPr>
                        <a:t>%50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2 milyon 404 bin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5 yıl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a:effectLst/>
                        </a:rPr>
                        <a:t>2 ay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3863863017"/>
                  </a:ext>
                </a:extLst>
              </a:tr>
              <a:tr h="822553">
                <a:tc>
                  <a:txBody>
                    <a:bodyPr/>
                    <a:lstStyle/>
                    <a:p>
                      <a:pPr algn="ctr">
                        <a:lnSpc>
                          <a:spcPct val="107000"/>
                        </a:lnSpc>
                        <a:spcAft>
                          <a:spcPts val="0"/>
                        </a:spcAft>
                      </a:pPr>
                      <a:r>
                        <a:rPr lang="tr-TR" sz="1100" dirty="0">
                          <a:effectLst/>
                        </a:rPr>
                        <a:t>İstihdam Desteği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800"/>
                        </a:spcAft>
                      </a:pPr>
                      <a:r>
                        <a:rPr lang="tr-TR" sz="1200">
                          <a:effectLst/>
                        </a:rPr>
                        <a:t>İlk iki yıl %70, diğer yıllar %50 oranında (Maks. 10 kişi)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9 milyon 618 bin (</a:t>
                      </a:r>
                      <a:r>
                        <a:rPr lang="tr-TR" sz="1200" dirty="0" err="1">
                          <a:effectLst/>
                        </a:rPr>
                        <a:t>Maks</a:t>
                      </a:r>
                      <a:r>
                        <a:rPr lang="tr-TR" sz="1200" dirty="0">
                          <a:effectLst/>
                        </a:rPr>
                        <a:t>. yıllık kişi başı 1 milyon 202 bin)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1434894323"/>
                  </a:ext>
                </a:extLst>
              </a:tr>
              <a:tr h="774869">
                <a:tc>
                  <a:txBody>
                    <a:bodyPr/>
                    <a:lstStyle/>
                    <a:p>
                      <a:pPr algn="ctr">
                        <a:lnSpc>
                          <a:spcPct val="107000"/>
                        </a:lnSpc>
                        <a:spcAft>
                          <a:spcPts val="800"/>
                        </a:spcAft>
                      </a:pPr>
                      <a:r>
                        <a:rPr lang="tr-TR" sz="1100" dirty="0">
                          <a:effectLst/>
                        </a:rPr>
                        <a:t>Navlun Borsası Desteği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800"/>
                        </a:spcAft>
                      </a:pPr>
                      <a:r>
                        <a:rPr lang="tr-TR" sz="1200" dirty="0">
                          <a:effectLst/>
                        </a:rPr>
                        <a:t>%60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800"/>
                        </a:spcAft>
                      </a:pPr>
                      <a:r>
                        <a:rPr lang="tr-TR" sz="1200" dirty="0">
                          <a:effectLst/>
                        </a:rPr>
                        <a:t>7 milyon 214 bin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nSpc>
                          <a:spcPct val="107000"/>
                        </a:lnSpc>
                        <a:spcAft>
                          <a:spcPts val="80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tc>
                  <a:txBody>
                    <a:bodyPr/>
                    <a:lstStyle/>
                    <a:p>
                      <a:pPr algn="ct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698" marR="46698" marT="0" marB="0" anchor="ctr"/>
                </a:tc>
                <a:extLst>
                  <a:ext uri="{0D108BD9-81ED-4DB2-BD59-A6C34878D82A}">
                    <a16:rowId xmlns:a16="http://schemas.microsoft.com/office/drawing/2014/main" val="3097211718"/>
                  </a:ext>
                </a:extLst>
              </a:tr>
            </a:tbl>
          </a:graphicData>
        </a:graphic>
      </p:graphicFrame>
    </p:spTree>
    <p:extLst>
      <p:ext uri="{BB962C8B-B14F-4D97-AF65-F5344CB8AC3E}">
        <p14:creationId xmlns:p14="http://schemas.microsoft.com/office/powerpoint/2010/main" val="179713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4">
            <a:extLst>
              <a:ext uri="{FF2B5EF4-FFF2-40B4-BE49-F238E27FC236}">
                <a16:creationId xmlns:a16="http://schemas.microsoft.com/office/drawing/2014/main" id="{2617AF0A-AF5A-40B4-B364-015CAD7C654B}"/>
              </a:ext>
            </a:extLst>
          </p:cNvPr>
          <p:cNvGraphicFramePr>
            <a:graphicFrameLocks/>
          </p:cNvGraphicFramePr>
          <p:nvPr>
            <p:extLst/>
          </p:nvPr>
        </p:nvGraphicFramePr>
        <p:xfrm>
          <a:off x="1878256" y="2305050"/>
          <a:ext cx="7691000" cy="350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ikdörtgen 8">
            <a:extLst>
              <a:ext uri="{FF2B5EF4-FFF2-40B4-BE49-F238E27FC236}">
                <a16:creationId xmlns:a16="http://schemas.microsoft.com/office/drawing/2014/main" id="{E994F7F3-B822-472E-9936-B3F11DE4C105}"/>
              </a:ext>
            </a:extLst>
          </p:cNvPr>
          <p:cNvSpPr/>
          <p:nvPr/>
        </p:nvSpPr>
        <p:spPr>
          <a:xfrm>
            <a:off x="2622431" y="584115"/>
            <a:ext cx="7772399" cy="830997"/>
          </a:xfrm>
          <a:prstGeom prst="rect">
            <a:avLst/>
          </a:prstGeom>
        </p:spPr>
        <p:txBody>
          <a:bodyPr wrap="square">
            <a:spAutoFit/>
          </a:bodyPr>
          <a:lstStyle/>
          <a:p>
            <a:pPr algn="ctr"/>
            <a:r>
              <a:rPr lang="tr-TR" sz="2400" b="1" dirty="0">
                <a:solidFill>
                  <a:srgbClr val="D1AB61"/>
                </a:solidFill>
                <a:cs typeface="Calibri" panose="020F0502020204030204" pitchFamily="34" charset="0"/>
              </a:rPr>
              <a:t>2564 sayılı Döviz Kazandırıcı Hizmet Sektörleri Markalaşma Destekleri Hakkında Karar</a:t>
            </a:r>
          </a:p>
        </p:txBody>
      </p:sp>
      <p:grpSp>
        <p:nvGrpSpPr>
          <p:cNvPr id="11" name="Grup 10">
            <a:extLst>
              <a:ext uri="{FF2B5EF4-FFF2-40B4-BE49-F238E27FC236}">
                <a16:creationId xmlns:a16="http://schemas.microsoft.com/office/drawing/2014/main" id="{D4B795F0-0BEF-497A-B15D-C0D23F8097C8}"/>
              </a:ext>
            </a:extLst>
          </p:cNvPr>
          <p:cNvGrpSpPr/>
          <p:nvPr/>
        </p:nvGrpSpPr>
        <p:grpSpPr>
          <a:xfrm>
            <a:off x="1990724" y="1582327"/>
            <a:ext cx="7578532" cy="722723"/>
            <a:chOff x="3444550" y="598612"/>
            <a:chExt cx="4359319" cy="722723"/>
          </a:xfrm>
          <a:scene3d>
            <a:camera prst="orthographicFront">
              <a:rot lat="0" lon="0" rev="0"/>
            </a:camera>
            <a:lightRig rig="balanced" dir="t">
              <a:rot lat="0" lon="0" rev="8700000"/>
            </a:lightRig>
          </a:scene3d>
        </p:grpSpPr>
        <p:sp>
          <p:nvSpPr>
            <p:cNvPr id="12" name="Dikdörtgen: Yuvarlatılmış Köşeler 11">
              <a:extLst>
                <a:ext uri="{FF2B5EF4-FFF2-40B4-BE49-F238E27FC236}">
                  <a16:creationId xmlns:a16="http://schemas.microsoft.com/office/drawing/2014/main" id="{0CE6488A-6AF4-42E8-B5A7-B2A82E7B6C95}"/>
                </a:ext>
              </a:extLst>
            </p:cNvPr>
            <p:cNvSpPr/>
            <p:nvPr/>
          </p:nvSpPr>
          <p:spPr>
            <a:xfrm>
              <a:off x="3444550" y="598612"/>
              <a:ext cx="4359319" cy="722723"/>
            </a:xfrm>
            <a:prstGeom prst="roundRect">
              <a:avLst/>
            </a:prstGeom>
            <a:ln>
              <a:solidFill>
                <a:schemeClr val="bg2">
                  <a:lumMod val="10000"/>
                </a:schemeClr>
              </a:solidFill>
            </a:ln>
            <a:sp3d>
              <a:bevelT w="190500" h="38100"/>
            </a:sp3d>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2CA1A9C8-2965-4D73-8D45-3C728A73FEF6}"/>
                </a:ext>
              </a:extLst>
            </p:cNvPr>
            <p:cNvSpPr txBox="1"/>
            <p:nvPr/>
          </p:nvSpPr>
          <p:spPr>
            <a:xfrm>
              <a:off x="3479830" y="633892"/>
              <a:ext cx="4288759" cy="65216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tr-TR" b="1" dirty="0">
                  <a:solidFill>
                    <a:srgbClr val="000000"/>
                  </a:solidFill>
                </a:rPr>
                <a:t>MARKALI (KATMA DEĞERLİ) ÜRÜN İHRACININ ARTIRILMASI</a:t>
              </a:r>
            </a:p>
          </p:txBody>
        </p:sp>
      </p:grpSp>
    </p:spTree>
    <p:extLst>
      <p:ext uri="{BB962C8B-B14F-4D97-AF65-F5344CB8AC3E}">
        <p14:creationId xmlns:p14="http://schemas.microsoft.com/office/powerpoint/2010/main" val="337955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a:extLst>
              <a:ext uri="{FF2B5EF4-FFF2-40B4-BE49-F238E27FC236}">
                <a16:creationId xmlns:a16="http://schemas.microsoft.com/office/drawing/2014/main" id="{F3892EEA-C1C3-25FF-C9CF-DEA17B7CAA04}"/>
              </a:ext>
            </a:extLst>
          </p:cNvPr>
          <p:cNvGraphicFramePr/>
          <p:nvPr>
            <p:extLst>
              <p:ext uri="{D42A27DB-BD31-4B8C-83A1-F6EECF244321}">
                <p14:modId xmlns:p14="http://schemas.microsoft.com/office/powerpoint/2010/main" val="3689119653"/>
              </p:ext>
            </p:extLst>
          </p:nvPr>
        </p:nvGraphicFramePr>
        <p:xfrm>
          <a:off x="548640" y="1007845"/>
          <a:ext cx="10646229" cy="5366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2"/>
          <p:cNvSpPr txBox="1">
            <a:spLocks/>
          </p:cNvSpPr>
          <p:nvPr/>
        </p:nvSpPr>
        <p:spPr>
          <a:xfrm>
            <a:off x="4493624" y="486612"/>
            <a:ext cx="7285258" cy="68068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tr-TR" sz="2800" b="1">
                <a:solidFill>
                  <a:srgbClr val="D1AB61"/>
                </a:solidFill>
                <a:latin typeface="+mn-lt"/>
                <a:cs typeface="Calibri" panose="020F0502020204030204" pitchFamily="34" charset="0"/>
              </a:rPr>
              <a:t>HİZMET İHRACATI YÖNTEMLERİ</a:t>
            </a:r>
            <a:endParaRPr lang="tr-TR" sz="2800" b="1" dirty="0">
              <a:solidFill>
                <a:srgbClr val="D1AB61"/>
              </a:solidFill>
              <a:latin typeface="+mn-lt"/>
              <a:cs typeface="Calibri" panose="020F0502020204030204" pitchFamily="34" charset="0"/>
            </a:endParaRPr>
          </a:p>
        </p:txBody>
      </p:sp>
    </p:spTree>
    <p:extLst>
      <p:ext uri="{BB962C8B-B14F-4D97-AF65-F5344CB8AC3E}">
        <p14:creationId xmlns:p14="http://schemas.microsoft.com/office/powerpoint/2010/main" val="1757373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218136" y="1452652"/>
            <a:ext cx="4079530" cy="4660807"/>
            <a:chOff x="623526" y="946099"/>
            <a:chExt cx="8215173" cy="4152867"/>
          </a:xfrm>
        </p:grpSpPr>
        <p:sp>
          <p:nvSpPr>
            <p:cNvPr id="6" name="Freeform 28"/>
            <p:cNvSpPr>
              <a:spLocks/>
            </p:cNvSpPr>
            <p:nvPr/>
          </p:nvSpPr>
          <p:spPr bwMode="auto">
            <a:xfrm>
              <a:off x="1384931" y="4013190"/>
              <a:ext cx="2192838" cy="1085776"/>
            </a:xfrm>
            <a:custGeom>
              <a:avLst/>
              <a:gdLst>
                <a:gd name="T0" fmla="*/ 2147483647 w 3901"/>
                <a:gd name="T1" fmla="*/ 2147483647 h 2572"/>
                <a:gd name="T2" fmla="*/ 2147483647 w 3901"/>
                <a:gd name="T3" fmla="*/ 2147483647 h 2572"/>
                <a:gd name="T4" fmla="*/ 2147483647 w 3901"/>
                <a:gd name="T5" fmla="*/ 2147483647 h 2572"/>
                <a:gd name="T6" fmla="*/ 2147483647 w 3901"/>
                <a:gd name="T7" fmla="*/ 2147483647 h 2572"/>
                <a:gd name="T8" fmla="*/ 2147483647 w 3901"/>
                <a:gd name="T9" fmla="*/ 2147483647 h 2572"/>
                <a:gd name="T10" fmla="*/ 2147483647 w 3901"/>
                <a:gd name="T11" fmla="*/ 2147483647 h 2572"/>
                <a:gd name="T12" fmla="*/ 2147483647 w 3901"/>
                <a:gd name="T13" fmla="*/ 2147483647 h 2572"/>
                <a:gd name="T14" fmla="*/ 2147483647 w 3901"/>
                <a:gd name="T15" fmla="*/ 2147483647 h 2572"/>
                <a:gd name="T16" fmla="*/ 2147483647 w 3901"/>
                <a:gd name="T17" fmla="*/ 2147483647 h 2572"/>
                <a:gd name="T18" fmla="*/ 2147483647 w 3901"/>
                <a:gd name="T19" fmla="*/ 2147483647 h 2572"/>
                <a:gd name="T20" fmla="*/ 2147483647 w 3901"/>
                <a:gd name="T21" fmla="*/ 2147483647 h 2572"/>
                <a:gd name="T22" fmla="*/ 2147483647 w 3901"/>
                <a:gd name="T23" fmla="*/ 2147483647 h 2572"/>
                <a:gd name="T24" fmla="*/ 0 w 3901"/>
                <a:gd name="T25" fmla="*/ 2147483647 h 2572"/>
                <a:gd name="T26" fmla="*/ 2147483647 w 3901"/>
                <a:gd name="T27" fmla="*/ 2147483647 h 2572"/>
                <a:gd name="T28" fmla="*/ 2147483647 w 3901"/>
                <a:gd name="T29" fmla="*/ 2147483647 h 2572"/>
                <a:gd name="T30" fmla="*/ 2147483647 w 3901"/>
                <a:gd name="T31" fmla="*/ 2147483647 h 2572"/>
                <a:gd name="T32" fmla="*/ 2147483647 w 3901"/>
                <a:gd name="T33" fmla="*/ 2147483647 h 2572"/>
                <a:gd name="T34" fmla="*/ 2147483647 w 3901"/>
                <a:gd name="T35" fmla="*/ 2147483647 h 2572"/>
                <a:gd name="T36" fmla="*/ 2147483647 w 3901"/>
                <a:gd name="T37" fmla="*/ 2147483647 h 2572"/>
                <a:gd name="T38" fmla="*/ 2147483647 w 3901"/>
                <a:gd name="T39" fmla="*/ 2147483647 h 2572"/>
                <a:gd name="T40" fmla="*/ 2147483647 w 3901"/>
                <a:gd name="T41" fmla="*/ 2147483647 h 2572"/>
                <a:gd name="T42" fmla="*/ 2147483647 w 3901"/>
                <a:gd name="T43" fmla="*/ 2147483647 h 2572"/>
                <a:gd name="T44" fmla="*/ 2147483647 w 3901"/>
                <a:gd name="T45" fmla="*/ 2147483647 h 2572"/>
                <a:gd name="T46" fmla="*/ 2147483647 w 3901"/>
                <a:gd name="T47" fmla="*/ 2147483647 h 2572"/>
                <a:gd name="T48" fmla="*/ 2147483647 w 3901"/>
                <a:gd name="T49" fmla="*/ 2147483647 h 2572"/>
                <a:gd name="T50" fmla="*/ 2147483647 w 3901"/>
                <a:gd name="T51" fmla="*/ 2147483647 h 2572"/>
                <a:gd name="T52" fmla="*/ 2147483647 w 3901"/>
                <a:gd name="T53" fmla="*/ 2147483647 h 2572"/>
                <a:gd name="T54" fmla="*/ 2147483647 w 3901"/>
                <a:gd name="T55" fmla="*/ 2147483647 h 2572"/>
                <a:gd name="T56" fmla="*/ 2147483647 w 3901"/>
                <a:gd name="T57" fmla="*/ 2147483647 h 2572"/>
                <a:gd name="T58" fmla="*/ 2147483647 w 3901"/>
                <a:gd name="T59" fmla="*/ 2147483647 h 2572"/>
                <a:gd name="T60" fmla="*/ 2147483647 w 3901"/>
                <a:gd name="T61" fmla="*/ 2147483647 h 2572"/>
                <a:gd name="T62" fmla="*/ 2147483647 w 3901"/>
                <a:gd name="T63" fmla="*/ 2147483647 h 2572"/>
                <a:gd name="T64" fmla="*/ 2147483647 w 3901"/>
                <a:gd name="T65" fmla="*/ 2147483647 h 2572"/>
                <a:gd name="T66" fmla="*/ 2147483647 w 3901"/>
                <a:gd name="T67" fmla="*/ 2147483647 h 2572"/>
                <a:gd name="T68" fmla="*/ 2147483647 w 3901"/>
                <a:gd name="T69" fmla="*/ 2147483647 h 2572"/>
                <a:gd name="T70" fmla="*/ 2147483647 w 3901"/>
                <a:gd name="T71" fmla="*/ 2147483647 h 2572"/>
                <a:gd name="T72" fmla="*/ 2147483647 w 3901"/>
                <a:gd name="T73" fmla="*/ 2147483647 h 2572"/>
                <a:gd name="T74" fmla="*/ 2147483647 w 3901"/>
                <a:gd name="T75" fmla="*/ 2147483647 h 2572"/>
                <a:gd name="T76" fmla="*/ 2147483647 w 3901"/>
                <a:gd name="T77" fmla="*/ 2147483647 h 2572"/>
                <a:gd name="T78" fmla="*/ 2147483647 w 3901"/>
                <a:gd name="T79" fmla="*/ 2147483647 h 2572"/>
                <a:gd name="T80" fmla="*/ 2147483647 w 3901"/>
                <a:gd name="T81" fmla="*/ 2147483647 h 2572"/>
                <a:gd name="T82" fmla="*/ 2147483647 w 3901"/>
                <a:gd name="T83" fmla="*/ 2147483647 h 2572"/>
                <a:gd name="T84" fmla="*/ 2147483647 w 3901"/>
                <a:gd name="T85" fmla="*/ 2147483647 h 2572"/>
                <a:gd name="T86" fmla="*/ 2147483647 w 3901"/>
                <a:gd name="T87" fmla="*/ 2147483647 h 2572"/>
                <a:gd name="T88" fmla="*/ 2147483647 w 3901"/>
                <a:gd name="T89" fmla="*/ 2147483647 h 2572"/>
                <a:gd name="T90" fmla="*/ 2147483647 w 3901"/>
                <a:gd name="T91" fmla="*/ 2147483647 h 2572"/>
                <a:gd name="T92" fmla="*/ 2147483647 w 3901"/>
                <a:gd name="T93" fmla="*/ 2147483647 h 2572"/>
                <a:gd name="T94" fmla="*/ 2147483647 w 3901"/>
                <a:gd name="T95" fmla="*/ 2147483647 h 2572"/>
                <a:gd name="T96" fmla="*/ 2147483647 w 3901"/>
                <a:gd name="T97" fmla="*/ 2147483647 h 2572"/>
                <a:gd name="T98" fmla="*/ 2147483647 w 3901"/>
                <a:gd name="T99" fmla="*/ 2147483647 h 2572"/>
                <a:gd name="T100" fmla="*/ 2147483647 w 3901"/>
                <a:gd name="T101" fmla="*/ 2147483647 h 2572"/>
                <a:gd name="T102" fmla="*/ 2147483647 w 3901"/>
                <a:gd name="T103" fmla="*/ 2147483647 h 25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01"/>
                <a:gd name="T157" fmla="*/ 0 h 2572"/>
                <a:gd name="T158" fmla="*/ 3901 w 3901"/>
                <a:gd name="T159" fmla="*/ 2572 h 25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01" h="2572">
                  <a:moveTo>
                    <a:pt x="1951" y="0"/>
                  </a:moveTo>
                  <a:lnTo>
                    <a:pt x="1850" y="2"/>
                  </a:lnTo>
                  <a:lnTo>
                    <a:pt x="1751" y="6"/>
                  </a:lnTo>
                  <a:lnTo>
                    <a:pt x="1653" y="14"/>
                  </a:lnTo>
                  <a:lnTo>
                    <a:pt x="1557" y="26"/>
                  </a:lnTo>
                  <a:lnTo>
                    <a:pt x="1464" y="40"/>
                  </a:lnTo>
                  <a:lnTo>
                    <a:pt x="1371" y="58"/>
                  </a:lnTo>
                  <a:lnTo>
                    <a:pt x="1280" y="79"/>
                  </a:lnTo>
                  <a:lnTo>
                    <a:pt x="1192" y="101"/>
                  </a:lnTo>
                  <a:lnTo>
                    <a:pt x="1105" y="127"/>
                  </a:lnTo>
                  <a:lnTo>
                    <a:pt x="1020" y="155"/>
                  </a:lnTo>
                  <a:lnTo>
                    <a:pt x="939" y="186"/>
                  </a:lnTo>
                  <a:lnTo>
                    <a:pt x="860" y="219"/>
                  </a:lnTo>
                  <a:lnTo>
                    <a:pt x="783" y="256"/>
                  </a:lnTo>
                  <a:lnTo>
                    <a:pt x="710" y="295"/>
                  </a:lnTo>
                  <a:lnTo>
                    <a:pt x="639" y="335"/>
                  </a:lnTo>
                  <a:lnTo>
                    <a:pt x="572" y="376"/>
                  </a:lnTo>
                  <a:lnTo>
                    <a:pt x="506" y="421"/>
                  </a:lnTo>
                  <a:lnTo>
                    <a:pt x="446" y="468"/>
                  </a:lnTo>
                  <a:lnTo>
                    <a:pt x="388" y="517"/>
                  </a:lnTo>
                  <a:lnTo>
                    <a:pt x="333" y="567"/>
                  </a:lnTo>
                  <a:lnTo>
                    <a:pt x="282" y="620"/>
                  </a:lnTo>
                  <a:lnTo>
                    <a:pt x="236" y="673"/>
                  </a:lnTo>
                  <a:lnTo>
                    <a:pt x="193" y="729"/>
                  </a:lnTo>
                  <a:lnTo>
                    <a:pt x="154" y="786"/>
                  </a:lnTo>
                  <a:lnTo>
                    <a:pt x="119" y="844"/>
                  </a:lnTo>
                  <a:lnTo>
                    <a:pt x="103" y="874"/>
                  </a:lnTo>
                  <a:lnTo>
                    <a:pt x="88" y="903"/>
                  </a:lnTo>
                  <a:lnTo>
                    <a:pt x="74" y="934"/>
                  </a:lnTo>
                  <a:lnTo>
                    <a:pt x="61" y="966"/>
                  </a:lnTo>
                  <a:lnTo>
                    <a:pt x="50" y="996"/>
                  </a:lnTo>
                  <a:lnTo>
                    <a:pt x="40" y="1026"/>
                  </a:lnTo>
                  <a:lnTo>
                    <a:pt x="31" y="1058"/>
                  </a:lnTo>
                  <a:lnTo>
                    <a:pt x="23" y="1090"/>
                  </a:lnTo>
                  <a:lnTo>
                    <a:pt x="16" y="1123"/>
                  </a:lnTo>
                  <a:lnTo>
                    <a:pt x="10" y="1155"/>
                  </a:lnTo>
                  <a:lnTo>
                    <a:pt x="7" y="1187"/>
                  </a:lnTo>
                  <a:lnTo>
                    <a:pt x="4" y="1220"/>
                  </a:lnTo>
                  <a:lnTo>
                    <a:pt x="0" y="1252"/>
                  </a:lnTo>
                  <a:lnTo>
                    <a:pt x="0" y="1286"/>
                  </a:lnTo>
                  <a:lnTo>
                    <a:pt x="0" y="1319"/>
                  </a:lnTo>
                  <a:lnTo>
                    <a:pt x="4" y="1351"/>
                  </a:lnTo>
                  <a:lnTo>
                    <a:pt x="7" y="1385"/>
                  </a:lnTo>
                  <a:lnTo>
                    <a:pt x="10" y="1417"/>
                  </a:lnTo>
                  <a:lnTo>
                    <a:pt x="16" y="1449"/>
                  </a:lnTo>
                  <a:lnTo>
                    <a:pt x="23" y="1481"/>
                  </a:lnTo>
                  <a:lnTo>
                    <a:pt x="31" y="1513"/>
                  </a:lnTo>
                  <a:lnTo>
                    <a:pt x="40" y="1545"/>
                  </a:lnTo>
                  <a:lnTo>
                    <a:pt x="50" y="1577"/>
                  </a:lnTo>
                  <a:lnTo>
                    <a:pt x="61" y="1608"/>
                  </a:lnTo>
                  <a:lnTo>
                    <a:pt x="74" y="1638"/>
                  </a:lnTo>
                  <a:lnTo>
                    <a:pt x="88" y="1669"/>
                  </a:lnTo>
                  <a:lnTo>
                    <a:pt x="103" y="1699"/>
                  </a:lnTo>
                  <a:lnTo>
                    <a:pt x="119" y="1728"/>
                  </a:lnTo>
                  <a:lnTo>
                    <a:pt x="154" y="1787"/>
                  </a:lnTo>
                  <a:lnTo>
                    <a:pt x="193" y="1843"/>
                  </a:lnTo>
                  <a:lnTo>
                    <a:pt x="236" y="1899"/>
                  </a:lnTo>
                  <a:lnTo>
                    <a:pt x="282" y="1954"/>
                  </a:lnTo>
                  <a:lnTo>
                    <a:pt x="333" y="2005"/>
                  </a:lnTo>
                  <a:lnTo>
                    <a:pt x="388" y="2056"/>
                  </a:lnTo>
                  <a:lnTo>
                    <a:pt x="446" y="2104"/>
                  </a:lnTo>
                  <a:lnTo>
                    <a:pt x="506" y="2150"/>
                  </a:lnTo>
                  <a:lnTo>
                    <a:pt x="572" y="2195"/>
                  </a:lnTo>
                  <a:lnTo>
                    <a:pt x="639" y="2239"/>
                  </a:lnTo>
                  <a:lnTo>
                    <a:pt x="710" y="2279"/>
                  </a:lnTo>
                  <a:lnTo>
                    <a:pt x="783" y="2317"/>
                  </a:lnTo>
                  <a:lnTo>
                    <a:pt x="860" y="2352"/>
                  </a:lnTo>
                  <a:lnTo>
                    <a:pt x="939" y="2386"/>
                  </a:lnTo>
                  <a:lnTo>
                    <a:pt x="1020" y="2416"/>
                  </a:lnTo>
                  <a:lnTo>
                    <a:pt x="1105" y="2445"/>
                  </a:lnTo>
                  <a:lnTo>
                    <a:pt x="1192" y="2471"/>
                  </a:lnTo>
                  <a:lnTo>
                    <a:pt x="1280" y="2493"/>
                  </a:lnTo>
                  <a:lnTo>
                    <a:pt x="1371" y="2514"/>
                  </a:lnTo>
                  <a:lnTo>
                    <a:pt x="1464" y="2532"/>
                  </a:lnTo>
                  <a:lnTo>
                    <a:pt x="1557" y="2546"/>
                  </a:lnTo>
                  <a:lnTo>
                    <a:pt x="1653" y="2557"/>
                  </a:lnTo>
                  <a:lnTo>
                    <a:pt x="1751" y="2565"/>
                  </a:lnTo>
                  <a:lnTo>
                    <a:pt x="1850" y="2570"/>
                  </a:lnTo>
                  <a:lnTo>
                    <a:pt x="1951" y="2572"/>
                  </a:lnTo>
                  <a:lnTo>
                    <a:pt x="2052" y="2570"/>
                  </a:lnTo>
                  <a:lnTo>
                    <a:pt x="2151" y="2565"/>
                  </a:lnTo>
                  <a:lnTo>
                    <a:pt x="2249" y="2557"/>
                  </a:lnTo>
                  <a:lnTo>
                    <a:pt x="2345" y="2546"/>
                  </a:lnTo>
                  <a:lnTo>
                    <a:pt x="2439" y="2532"/>
                  </a:lnTo>
                  <a:lnTo>
                    <a:pt x="2531" y="2514"/>
                  </a:lnTo>
                  <a:lnTo>
                    <a:pt x="2622" y="2493"/>
                  </a:lnTo>
                  <a:lnTo>
                    <a:pt x="2710" y="2471"/>
                  </a:lnTo>
                  <a:lnTo>
                    <a:pt x="2796" y="2445"/>
                  </a:lnTo>
                  <a:lnTo>
                    <a:pt x="2881" y="2416"/>
                  </a:lnTo>
                  <a:lnTo>
                    <a:pt x="2963" y="2386"/>
                  </a:lnTo>
                  <a:lnTo>
                    <a:pt x="3041" y="2352"/>
                  </a:lnTo>
                  <a:lnTo>
                    <a:pt x="3118" y="2317"/>
                  </a:lnTo>
                  <a:lnTo>
                    <a:pt x="3192" y="2279"/>
                  </a:lnTo>
                  <a:lnTo>
                    <a:pt x="3262" y="2239"/>
                  </a:lnTo>
                  <a:lnTo>
                    <a:pt x="3330" y="2195"/>
                  </a:lnTo>
                  <a:lnTo>
                    <a:pt x="3395" y="2150"/>
                  </a:lnTo>
                  <a:lnTo>
                    <a:pt x="3456" y="2104"/>
                  </a:lnTo>
                  <a:lnTo>
                    <a:pt x="3514" y="2056"/>
                  </a:lnTo>
                  <a:lnTo>
                    <a:pt x="3568" y="2005"/>
                  </a:lnTo>
                  <a:lnTo>
                    <a:pt x="3619" y="1954"/>
                  </a:lnTo>
                  <a:lnTo>
                    <a:pt x="3666" y="1899"/>
                  </a:lnTo>
                  <a:lnTo>
                    <a:pt x="3709" y="1843"/>
                  </a:lnTo>
                  <a:lnTo>
                    <a:pt x="3748" y="1787"/>
                  </a:lnTo>
                  <a:lnTo>
                    <a:pt x="3783" y="1728"/>
                  </a:lnTo>
                  <a:lnTo>
                    <a:pt x="3799" y="1699"/>
                  </a:lnTo>
                  <a:lnTo>
                    <a:pt x="3813" y="1669"/>
                  </a:lnTo>
                  <a:lnTo>
                    <a:pt x="3828" y="1638"/>
                  </a:lnTo>
                  <a:lnTo>
                    <a:pt x="3840" y="1608"/>
                  </a:lnTo>
                  <a:lnTo>
                    <a:pt x="3852" y="1577"/>
                  </a:lnTo>
                  <a:lnTo>
                    <a:pt x="3861" y="1545"/>
                  </a:lnTo>
                  <a:lnTo>
                    <a:pt x="3871" y="1513"/>
                  </a:lnTo>
                  <a:lnTo>
                    <a:pt x="3879" y="1481"/>
                  </a:lnTo>
                  <a:lnTo>
                    <a:pt x="3885" y="1449"/>
                  </a:lnTo>
                  <a:lnTo>
                    <a:pt x="3892" y="1417"/>
                  </a:lnTo>
                  <a:lnTo>
                    <a:pt x="3895" y="1385"/>
                  </a:lnTo>
                  <a:lnTo>
                    <a:pt x="3898" y="1351"/>
                  </a:lnTo>
                  <a:lnTo>
                    <a:pt x="3901" y="1319"/>
                  </a:lnTo>
                  <a:lnTo>
                    <a:pt x="3901" y="1286"/>
                  </a:lnTo>
                  <a:lnTo>
                    <a:pt x="3901" y="1252"/>
                  </a:lnTo>
                  <a:lnTo>
                    <a:pt x="3898" y="1220"/>
                  </a:lnTo>
                  <a:lnTo>
                    <a:pt x="3895" y="1187"/>
                  </a:lnTo>
                  <a:lnTo>
                    <a:pt x="3892" y="1155"/>
                  </a:lnTo>
                  <a:lnTo>
                    <a:pt x="3885" y="1123"/>
                  </a:lnTo>
                  <a:lnTo>
                    <a:pt x="3879" y="1090"/>
                  </a:lnTo>
                  <a:lnTo>
                    <a:pt x="3871" y="1058"/>
                  </a:lnTo>
                  <a:lnTo>
                    <a:pt x="3861" y="1026"/>
                  </a:lnTo>
                  <a:lnTo>
                    <a:pt x="3852" y="996"/>
                  </a:lnTo>
                  <a:lnTo>
                    <a:pt x="3840" y="966"/>
                  </a:lnTo>
                  <a:lnTo>
                    <a:pt x="3828" y="934"/>
                  </a:lnTo>
                  <a:lnTo>
                    <a:pt x="3813" y="903"/>
                  </a:lnTo>
                  <a:lnTo>
                    <a:pt x="3799" y="874"/>
                  </a:lnTo>
                  <a:lnTo>
                    <a:pt x="3783" y="844"/>
                  </a:lnTo>
                  <a:lnTo>
                    <a:pt x="3748" y="786"/>
                  </a:lnTo>
                  <a:lnTo>
                    <a:pt x="3709" y="729"/>
                  </a:lnTo>
                  <a:lnTo>
                    <a:pt x="3666" y="673"/>
                  </a:lnTo>
                  <a:lnTo>
                    <a:pt x="3619" y="620"/>
                  </a:lnTo>
                  <a:lnTo>
                    <a:pt x="3568" y="567"/>
                  </a:lnTo>
                  <a:lnTo>
                    <a:pt x="3514" y="517"/>
                  </a:lnTo>
                  <a:lnTo>
                    <a:pt x="3456" y="468"/>
                  </a:lnTo>
                  <a:lnTo>
                    <a:pt x="3395" y="421"/>
                  </a:lnTo>
                  <a:lnTo>
                    <a:pt x="3330" y="376"/>
                  </a:lnTo>
                  <a:lnTo>
                    <a:pt x="3262" y="335"/>
                  </a:lnTo>
                  <a:lnTo>
                    <a:pt x="3192" y="295"/>
                  </a:lnTo>
                  <a:lnTo>
                    <a:pt x="3118" y="256"/>
                  </a:lnTo>
                  <a:lnTo>
                    <a:pt x="3041" y="219"/>
                  </a:lnTo>
                  <a:lnTo>
                    <a:pt x="2963" y="186"/>
                  </a:lnTo>
                  <a:lnTo>
                    <a:pt x="2881" y="155"/>
                  </a:lnTo>
                  <a:lnTo>
                    <a:pt x="2796" y="127"/>
                  </a:lnTo>
                  <a:lnTo>
                    <a:pt x="2710" y="101"/>
                  </a:lnTo>
                  <a:lnTo>
                    <a:pt x="2622" y="79"/>
                  </a:lnTo>
                  <a:lnTo>
                    <a:pt x="2531" y="58"/>
                  </a:lnTo>
                  <a:lnTo>
                    <a:pt x="2439" y="40"/>
                  </a:lnTo>
                  <a:lnTo>
                    <a:pt x="2345" y="26"/>
                  </a:lnTo>
                  <a:lnTo>
                    <a:pt x="2249" y="14"/>
                  </a:lnTo>
                  <a:lnTo>
                    <a:pt x="2151" y="6"/>
                  </a:lnTo>
                  <a:lnTo>
                    <a:pt x="2052" y="2"/>
                  </a:lnTo>
                  <a:lnTo>
                    <a:pt x="1951" y="0"/>
                  </a:lnTo>
                  <a:close/>
                </a:path>
              </a:pathLst>
            </a:custGeom>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tr-TR" sz="1400" dirty="0">
                <a:solidFill>
                  <a:schemeClr val="bg1"/>
                </a:solidFill>
                <a:latin typeface="+mn-lt"/>
              </a:endParaRPr>
            </a:p>
            <a:p>
              <a:pPr algn="ctr" eaLnBrk="1" hangingPunct="1"/>
              <a:r>
                <a:rPr lang="tr-TR" altLang="tr-TR" sz="1600" dirty="0">
                  <a:solidFill>
                    <a:srgbClr val="002060"/>
                  </a:solidFill>
                  <a:latin typeface="+mn-lt"/>
                </a:rPr>
                <a:t>Marka Destek Programı</a:t>
              </a:r>
            </a:p>
          </p:txBody>
        </p:sp>
        <p:sp>
          <p:nvSpPr>
            <p:cNvPr id="7" name="Freeform 61"/>
            <p:cNvSpPr>
              <a:spLocks/>
            </p:cNvSpPr>
            <p:nvPr/>
          </p:nvSpPr>
          <p:spPr bwMode="auto">
            <a:xfrm>
              <a:off x="3631763" y="1774074"/>
              <a:ext cx="2902910" cy="2640944"/>
            </a:xfrm>
            <a:custGeom>
              <a:avLst/>
              <a:gdLst>
                <a:gd name="T0" fmla="*/ 2147483647 w 3555"/>
                <a:gd name="T1" fmla="*/ 2147483647 h 2188"/>
                <a:gd name="T2" fmla="*/ 2147483647 w 3555"/>
                <a:gd name="T3" fmla="*/ 2147483647 h 2188"/>
                <a:gd name="T4" fmla="*/ 2147483647 w 3555"/>
                <a:gd name="T5" fmla="*/ 2147483647 h 2188"/>
                <a:gd name="T6" fmla="*/ 2147483647 w 3555"/>
                <a:gd name="T7" fmla="*/ 2147483647 h 2188"/>
                <a:gd name="T8" fmla="*/ 2147483647 w 3555"/>
                <a:gd name="T9" fmla="*/ 2147483647 h 2188"/>
                <a:gd name="T10" fmla="*/ 2147483647 w 3555"/>
                <a:gd name="T11" fmla="*/ 2147483647 h 2188"/>
                <a:gd name="T12" fmla="*/ 2147483647 w 3555"/>
                <a:gd name="T13" fmla="*/ 2147483647 h 2188"/>
                <a:gd name="T14" fmla="*/ 2147483647 w 3555"/>
                <a:gd name="T15" fmla="*/ 2147483647 h 2188"/>
                <a:gd name="T16" fmla="*/ 2147483647 w 3555"/>
                <a:gd name="T17" fmla="*/ 2147483647 h 2188"/>
                <a:gd name="T18" fmla="*/ 2147483647 w 3555"/>
                <a:gd name="T19" fmla="*/ 2147483647 h 2188"/>
                <a:gd name="T20" fmla="*/ 2147483647 w 3555"/>
                <a:gd name="T21" fmla="*/ 2147483647 h 2188"/>
                <a:gd name="T22" fmla="*/ 2147483647 w 3555"/>
                <a:gd name="T23" fmla="*/ 2147483647 h 2188"/>
                <a:gd name="T24" fmla="*/ 2147483647 w 3555"/>
                <a:gd name="T25" fmla="*/ 2147483647 h 2188"/>
                <a:gd name="T26" fmla="*/ 2147483647 w 3555"/>
                <a:gd name="T27" fmla="*/ 2147483647 h 2188"/>
                <a:gd name="T28" fmla="*/ 2147483647 w 3555"/>
                <a:gd name="T29" fmla="*/ 2147483647 h 2188"/>
                <a:gd name="T30" fmla="*/ 2147483647 w 3555"/>
                <a:gd name="T31" fmla="*/ 2147483647 h 2188"/>
                <a:gd name="T32" fmla="*/ 2147483647 w 3555"/>
                <a:gd name="T33" fmla="*/ 2147483647 h 2188"/>
                <a:gd name="T34" fmla="*/ 2147483647 w 3555"/>
                <a:gd name="T35" fmla="*/ 2147483647 h 2188"/>
                <a:gd name="T36" fmla="*/ 2147483647 w 3555"/>
                <a:gd name="T37" fmla="*/ 2147483647 h 2188"/>
                <a:gd name="T38" fmla="*/ 2147483647 w 3555"/>
                <a:gd name="T39" fmla="*/ 2147483647 h 2188"/>
                <a:gd name="T40" fmla="*/ 2147483647 w 3555"/>
                <a:gd name="T41" fmla="*/ 2147483647 h 2188"/>
                <a:gd name="T42" fmla="*/ 2147483647 w 3555"/>
                <a:gd name="T43" fmla="*/ 2147483647 h 2188"/>
                <a:gd name="T44" fmla="*/ 2147483647 w 3555"/>
                <a:gd name="T45" fmla="*/ 2147483647 h 2188"/>
                <a:gd name="T46" fmla="*/ 2147483647 w 3555"/>
                <a:gd name="T47" fmla="*/ 2147483647 h 2188"/>
                <a:gd name="T48" fmla="*/ 2147483647 w 3555"/>
                <a:gd name="T49" fmla="*/ 2147483647 h 2188"/>
                <a:gd name="T50" fmla="*/ 2147483647 w 3555"/>
                <a:gd name="T51" fmla="*/ 2147483647 h 2188"/>
                <a:gd name="T52" fmla="*/ 2147483647 w 3555"/>
                <a:gd name="T53" fmla="*/ 2147483647 h 2188"/>
                <a:gd name="T54" fmla="*/ 2147483647 w 3555"/>
                <a:gd name="T55" fmla="*/ 2147483647 h 2188"/>
                <a:gd name="T56" fmla="*/ 2147483647 w 3555"/>
                <a:gd name="T57" fmla="*/ 2147483647 h 2188"/>
                <a:gd name="T58" fmla="*/ 2147483647 w 3555"/>
                <a:gd name="T59" fmla="*/ 2147483647 h 2188"/>
                <a:gd name="T60" fmla="*/ 2147483647 w 3555"/>
                <a:gd name="T61" fmla="*/ 2147483647 h 2188"/>
                <a:gd name="T62" fmla="*/ 2147483647 w 3555"/>
                <a:gd name="T63" fmla="*/ 2147483647 h 2188"/>
                <a:gd name="T64" fmla="*/ 2147483647 w 3555"/>
                <a:gd name="T65" fmla="*/ 2147483647 h 2188"/>
                <a:gd name="T66" fmla="*/ 2147483647 w 3555"/>
                <a:gd name="T67" fmla="*/ 2147483647 h 2188"/>
                <a:gd name="T68" fmla="*/ 2147483647 w 3555"/>
                <a:gd name="T69" fmla="*/ 2147483647 h 2188"/>
                <a:gd name="T70" fmla="*/ 2147483647 w 3555"/>
                <a:gd name="T71" fmla="*/ 2147483647 h 2188"/>
                <a:gd name="T72" fmla="*/ 2147483647 w 3555"/>
                <a:gd name="T73" fmla="*/ 2147483647 h 2188"/>
                <a:gd name="T74" fmla="*/ 2147483647 w 3555"/>
                <a:gd name="T75" fmla="*/ 2147483647 h 2188"/>
                <a:gd name="T76" fmla="*/ 2147483647 w 3555"/>
                <a:gd name="T77" fmla="*/ 2147483647 h 2188"/>
                <a:gd name="T78" fmla="*/ 2147483647 w 3555"/>
                <a:gd name="T79" fmla="*/ 2147483647 h 2188"/>
                <a:gd name="T80" fmla="*/ 2147483647 w 3555"/>
                <a:gd name="T81" fmla="*/ 2147483647 h 2188"/>
                <a:gd name="T82" fmla="*/ 2147483647 w 3555"/>
                <a:gd name="T83" fmla="*/ 2147483647 h 2188"/>
                <a:gd name="T84" fmla="*/ 2147483647 w 3555"/>
                <a:gd name="T85" fmla="*/ 2147483647 h 2188"/>
                <a:gd name="T86" fmla="*/ 2147483647 w 3555"/>
                <a:gd name="T87" fmla="*/ 2147483647 h 2188"/>
                <a:gd name="T88" fmla="*/ 2147483647 w 3555"/>
                <a:gd name="T89" fmla="*/ 2147483647 h 2188"/>
                <a:gd name="T90" fmla="*/ 2147483647 w 3555"/>
                <a:gd name="T91" fmla="*/ 2147483647 h 2188"/>
                <a:gd name="T92" fmla="*/ 2147483647 w 3555"/>
                <a:gd name="T93" fmla="*/ 2147483647 h 2188"/>
                <a:gd name="T94" fmla="*/ 2147483647 w 3555"/>
                <a:gd name="T95" fmla="*/ 2147483647 h 2188"/>
                <a:gd name="T96" fmla="*/ 2147483647 w 3555"/>
                <a:gd name="T97" fmla="*/ 2147483647 h 2188"/>
                <a:gd name="T98" fmla="*/ 2147483647 w 3555"/>
                <a:gd name="T99" fmla="*/ 2147483647 h 21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5"/>
                <a:gd name="T151" fmla="*/ 0 h 2188"/>
                <a:gd name="T152" fmla="*/ 3555 w 3555"/>
                <a:gd name="T153" fmla="*/ 2188 h 21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5" h="2188">
                  <a:moveTo>
                    <a:pt x="0" y="2133"/>
                  </a:moveTo>
                  <a:lnTo>
                    <a:pt x="0" y="2188"/>
                  </a:lnTo>
                  <a:lnTo>
                    <a:pt x="85" y="2186"/>
                  </a:lnTo>
                  <a:lnTo>
                    <a:pt x="167" y="2181"/>
                  </a:lnTo>
                  <a:lnTo>
                    <a:pt x="248" y="2173"/>
                  </a:lnTo>
                  <a:lnTo>
                    <a:pt x="333" y="2165"/>
                  </a:lnTo>
                  <a:lnTo>
                    <a:pt x="413" y="2152"/>
                  </a:lnTo>
                  <a:lnTo>
                    <a:pt x="495" y="2135"/>
                  </a:lnTo>
                  <a:lnTo>
                    <a:pt x="505" y="2133"/>
                  </a:lnTo>
                  <a:lnTo>
                    <a:pt x="585" y="2115"/>
                  </a:lnTo>
                  <a:lnTo>
                    <a:pt x="665" y="2093"/>
                  </a:lnTo>
                  <a:lnTo>
                    <a:pt x="742" y="2072"/>
                  </a:lnTo>
                  <a:lnTo>
                    <a:pt x="815" y="2047"/>
                  </a:lnTo>
                  <a:lnTo>
                    <a:pt x="964" y="1991"/>
                  </a:lnTo>
                  <a:lnTo>
                    <a:pt x="1035" y="1959"/>
                  </a:lnTo>
                  <a:lnTo>
                    <a:pt x="1103" y="1923"/>
                  </a:lnTo>
                  <a:lnTo>
                    <a:pt x="1169" y="1890"/>
                  </a:lnTo>
                  <a:lnTo>
                    <a:pt x="1233" y="1853"/>
                  </a:lnTo>
                  <a:lnTo>
                    <a:pt x="1294" y="1814"/>
                  </a:lnTo>
                  <a:lnTo>
                    <a:pt x="1305" y="1806"/>
                  </a:lnTo>
                  <a:lnTo>
                    <a:pt x="1361" y="1768"/>
                  </a:lnTo>
                  <a:lnTo>
                    <a:pt x="1417" y="1728"/>
                  </a:lnTo>
                  <a:lnTo>
                    <a:pt x="1470" y="1685"/>
                  </a:lnTo>
                  <a:lnTo>
                    <a:pt x="1518" y="1642"/>
                  </a:lnTo>
                  <a:lnTo>
                    <a:pt x="1563" y="1598"/>
                  </a:lnTo>
                  <a:lnTo>
                    <a:pt x="1606" y="1552"/>
                  </a:lnTo>
                  <a:lnTo>
                    <a:pt x="1645" y="1505"/>
                  </a:lnTo>
                  <a:lnTo>
                    <a:pt x="1680" y="1459"/>
                  </a:lnTo>
                  <a:lnTo>
                    <a:pt x="1685" y="1449"/>
                  </a:lnTo>
                  <a:lnTo>
                    <a:pt x="1714" y="1401"/>
                  </a:lnTo>
                  <a:lnTo>
                    <a:pt x="1742" y="1352"/>
                  </a:lnTo>
                  <a:lnTo>
                    <a:pt x="1763" y="1305"/>
                  </a:lnTo>
                  <a:lnTo>
                    <a:pt x="1779" y="1254"/>
                  </a:lnTo>
                  <a:lnTo>
                    <a:pt x="1794" y="1204"/>
                  </a:lnTo>
                  <a:lnTo>
                    <a:pt x="1795" y="1195"/>
                  </a:lnTo>
                  <a:lnTo>
                    <a:pt x="1803" y="1145"/>
                  </a:lnTo>
                  <a:lnTo>
                    <a:pt x="1805" y="1094"/>
                  </a:lnTo>
                  <a:lnTo>
                    <a:pt x="1806" y="1044"/>
                  </a:lnTo>
                  <a:lnTo>
                    <a:pt x="1816" y="995"/>
                  </a:lnTo>
                  <a:lnTo>
                    <a:pt x="1789" y="995"/>
                  </a:lnTo>
                  <a:lnTo>
                    <a:pt x="1813" y="1006"/>
                  </a:lnTo>
                  <a:lnTo>
                    <a:pt x="1826" y="956"/>
                  </a:lnTo>
                  <a:lnTo>
                    <a:pt x="1843" y="907"/>
                  </a:lnTo>
                  <a:lnTo>
                    <a:pt x="1864" y="859"/>
                  </a:lnTo>
                  <a:lnTo>
                    <a:pt x="1891" y="807"/>
                  </a:lnTo>
                  <a:lnTo>
                    <a:pt x="1922" y="759"/>
                  </a:lnTo>
                  <a:lnTo>
                    <a:pt x="1896" y="751"/>
                  </a:lnTo>
                  <a:lnTo>
                    <a:pt x="1914" y="769"/>
                  </a:lnTo>
                  <a:lnTo>
                    <a:pt x="1951" y="722"/>
                  </a:lnTo>
                  <a:lnTo>
                    <a:pt x="1987" y="676"/>
                  </a:lnTo>
                  <a:lnTo>
                    <a:pt x="2031" y="630"/>
                  </a:lnTo>
                  <a:lnTo>
                    <a:pt x="2075" y="586"/>
                  </a:lnTo>
                  <a:lnTo>
                    <a:pt x="2123" y="543"/>
                  </a:lnTo>
                  <a:lnTo>
                    <a:pt x="2176" y="501"/>
                  </a:lnTo>
                  <a:lnTo>
                    <a:pt x="2234" y="460"/>
                  </a:lnTo>
                  <a:lnTo>
                    <a:pt x="2290" y="421"/>
                  </a:lnTo>
                  <a:lnTo>
                    <a:pt x="2272" y="399"/>
                  </a:lnTo>
                  <a:lnTo>
                    <a:pt x="2280" y="425"/>
                  </a:lnTo>
                  <a:lnTo>
                    <a:pt x="2343" y="386"/>
                  </a:lnTo>
                  <a:lnTo>
                    <a:pt x="2405" y="349"/>
                  </a:lnTo>
                  <a:lnTo>
                    <a:pt x="2473" y="316"/>
                  </a:lnTo>
                  <a:lnTo>
                    <a:pt x="2540" y="281"/>
                  </a:lnTo>
                  <a:lnTo>
                    <a:pt x="2610" y="249"/>
                  </a:lnTo>
                  <a:lnTo>
                    <a:pt x="2759" y="192"/>
                  </a:lnTo>
                  <a:lnTo>
                    <a:pt x="2834" y="167"/>
                  </a:lnTo>
                  <a:lnTo>
                    <a:pt x="2913" y="144"/>
                  </a:lnTo>
                  <a:lnTo>
                    <a:pt x="2991" y="124"/>
                  </a:lnTo>
                  <a:lnTo>
                    <a:pt x="3071" y="106"/>
                  </a:lnTo>
                  <a:lnTo>
                    <a:pt x="3059" y="80"/>
                  </a:lnTo>
                  <a:lnTo>
                    <a:pt x="3059" y="109"/>
                  </a:lnTo>
                  <a:lnTo>
                    <a:pt x="3144" y="92"/>
                  </a:lnTo>
                  <a:lnTo>
                    <a:pt x="3225" y="80"/>
                  </a:lnTo>
                  <a:lnTo>
                    <a:pt x="3307" y="69"/>
                  </a:lnTo>
                  <a:lnTo>
                    <a:pt x="3389" y="63"/>
                  </a:lnTo>
                  <a:lnTo>
                    <a:pt x="3470" y="60"/>
                  </a:lnTo>
                  <a:lnTo>
                    <a:pt x="3555" y="56"/>
                  </a:lnTo>
                  <a:lnTo>
                    <a:pt x="3555" y="0"/>
                  </a:lnTo>
                  <a:lnTo>
                    <a:pt x="3470" y="4"/>
                  </a:lnTo>
                  <a:lnTo>
                    <a:pt x="3389" y="8"/>
                  </a:lnTo>
                  <a:lnTo>
                    <a:pt x="3307" y="16"/>
                  </a:lnTo>
                  <a:lnTo>
                    <a:pt x="3225" y="26"/>
                  </a:lnTo>
                  <a:lnTo>
                    <a:pt x="3144" y="37"/>
                  </a:lnTo>
                  <a:lnTo>
                    <a:pt x="3059" y="53"/>
                  </a:lnTo>
                  <a:lnTo>
                    <a:pt x="3051" y="56"/>
                  </a:lnTo>
                  <a:lnTo>
                    <a:pt x="2971" y="74"/>
                  </a:lnTo>
                  <a:lnTo>
                    <a:pt x="2891" y="93"/>
                  </a:lnTo>
                  <a:lnTo>
                    <a:pt x="2814" y="117"/>
                  </a:lnTo>
                  <a:lnTo>
                    <a:pt x="2738" y="143"/>
                  </a:lnTo>
                  <a:lnTo>
                    <a:pt x="2591" y="199"/>
                  </a:lnTo>
                  <a:lnTo>
                    <a:pt x="2521" y="231"/>
                  </a:lnTo>
                  <a:lnTo>
                    <a:pt x="2452" y="266"/>
                  </a:lnTo>
                  <a:lnTo>
                    <a:pt x="2386" y="300"/>
                  </a:lnTo>
                  <a:lnTo>
                    <a:pt x="2322" y="337"/>
                  </a:lnTo>
                  <a:lnTo>
                    <a:pt x="2260" y="373"/>
                  </a:lnTo>
                  <a:lnTo>
                    <a:pt x="2252" y="381"/>
                  </a:lnTo>
                  <a:lnTo>
                    <a:pt x="2194" y="421"/>
                  </a:lnTo>
                  <a:lnTo>
                    <a:pt x="2136" y="461"/>
                  </a:lnTo>
                  <a:lnTo>
                    <a:pt x="2085" y="505"/>
                  </a:lnTo>
                  <a:lnTo>
                    <a:pt x="2037" y="548"/>
                  </a:lnTo>
                  <a:lnTo>
                    <a:pt x="1992" y="591"/>
                  </a:lnTo>
                  <a:lnTo>
                    <a:pt x="1949" y="636"/>
                  </a:lnTo>
                  <a:lnTo>
                    <a:pt x="1912" y="684"/>
                  </a:lnTo>
                  <a:lnTo>
                    <a:pt x="1875" y="729"/>
                  </a:lnTo>
                  <a:lnTo>
                    <a:pt x="1872" y="740"/>
                  </a:lnTo>
                  <a:lnTo>
                    <a:pt x="1842" y="788"/>
                  </a:lnTo>
                  <a:lnTo>
                    <a:pt x="1813" y="838"/>
                  </a:lnTo>
                  <a:lnTo>
                    <a:pt x="1794" y="884"/>
                  </a:lnTo>
                  <a:lnTo>
                    <a:pt x="1774" y="934"/>
                  </a:lnTo>
                  <a:lnTo>
                    <a:pt x="1763" y="985"/>
                  </a:lnTo>
                  <a:lnTo>
                    <a:pt x="1762" y="995"/>
                  </a:lnTo>
                  <a:lnTo>
                    <a:pt x="1754" y="1044"/>
                  </a:lnTo>
                  <a:lnTo>
                    <a:pt x="1750" y="1094"/>
                  </a:lnTo>
                  <a:lnTo>
                    <a:pt x="1749" y="1145"/>
                  </a:lnTo>
                  <a:lnTo>
                    <a:pt x="1742" y="1195"/>
                  </a:lnTo>
                  <a:lnTo>
                    <a:pt x="1768" y="1195"/>
                  </a:lnTo>
                  <a:lnTo>
                    <a:pt x="1744" y="1184"/>
                  </a:lnTo>
                  <a:lnTo>
                    <a:pt x="1730" y="1233"/>
                  </a:lnTo>
                  <a:lnTo>
                    <a:pt x="1714" y="1283"/>
                  </a:lnTo>
                  <a:lnTo>
                    <a:pt x="1691" y="1331"/>
                  </a:lnTo>
                  <a:lnTo>
                    <a:pt x="1664" y="1382"/>
                  </a:lnTo>
                  <a:lnTo>
                    <a:pt x="1635" y="1430"/>
                  </a:lnTo>
                  <a:lnTo>
                    <a:pt x="1659" y="1438"/>
                  </a:lnTo>
                  <a:lnTo>
                    <a:pt x="1641" y="1421"/>
                  </a:lnTo>
                  <a:lnTo>
                    <a:pt x="1606" y="1467"/>
                  </a:lnTo>
                  <a:lnTo>
                    <a:pt x="1568" y="1513"/>
                  </a:lnTo>
                  <a:lnTo>
                    <a:pt x="1525" y="1560"/>
                  </a:lnTo>
                  <a:lnTo>
                    <a:pt x="1480" y="1603"/>
                  </a:lnTo>
                  <a:lnTo>
                    <a:pt x="1432" y="1645"/>
                  </a:lnTo>
                  <a:lnTo>
                    <a:pt x="1379" y="1688"/>
                  </a:lnTo>
                  <a:lnTo>
                    <a:pt x="1321" y="1730"/>
                  </a:lnTo>
                  <a:lnTo>
                    <a:pt x="1265" y="1768"/>
                  </a:lnTo>
                  <a:lnTo>
                    <a:pt x="1283" y="1789"/>
                  </a:lnTo>
                  <a:lnTo>
                    <a:pt x="1275" y="1763"/>
                  </a:lnTo>
                  <a:lnTo>
                    <a:pt x="1212" y="1803"/>
                  </a:lnTo>
                  <a:lnTo>
                    <a:pt x="1150" y="1840"/>
                  </a:lnTo>
                  <a:lnTo>
                    <a:pt x="1083" y="1874"/>
                  </a:lnTo>
                  <a:lnTo>
                    <a:pt x="1014" y="1909"/>
                  </a:lnTo>
                  <a:lnTo>
                    <a:pt x="945" y="1941"/>
                  </a:lnTo>
                  <a:lnTo>
                    <a:pt x="796" y="1997"/>
                  </a:lnTo>
                  <a:lnTo>
                    <a:pt x="721" y="2023"/>
                  </a:lnTo>
                  <a:lnTo>
                    <a:pt x="644" y="2043"/>
                  </a:lnTo>
                  <a:lnTo>
                    <a:pt x="564" y="2066"/>
                  </a:lnTo>
                  <a:lnTo>
                    <a:pt x="484" y="2083"/>
                  </a:lnTo>
                  <a:lnTo>
                    <a:pt x="495" y="2109"/>
                  </a:lnTo>
                  <a:lnTo>
                    <a:pt x="495" y="2080"/>
                  </a:lnTo>
                  <a:lnTo>
                    <a:pt x="413" y="2098"/>
                  </a:lnTo>
                  <a:lnTo>
                    <a:pt x="333" y="2111"/>
                  </a:lnTo>
                  <a:lnTo>
                    <a:pt x="248" y="2120"/>
                  </a:lnTo>
                  <a:lnTo>
                    <a:pt x="167" y="2127"/>
                  </a:lnTo>
                  <a:lnTo>
                    <a:pt x="85" y="2130"/>
                  </a:lnTo>
                  <a:lnTo>
                    <a:pt x="0" y="2133"/>
                  </a:lnTo>
                  <a:close/>
                </a:path>
              </a:pathLst>
            </a:custGeom>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dirty="0">
                <a:solidFill>
                  <a:srgbClr val="C00000"/>
                </a:solidFill>
              </a:endParaRPr>
            </a:p>
          </p:txBody>
        </p:sp>
        <p:sp>
          <p:nvSpPr>
            <p:cNvPr id="8" name="Rectangle 77"/>
            <p:cNvSpPr>
              <a:spLocks noChangeArrowheads="1"/>
            </p:cNvSpPr>
            <p:nvPr/>
          </p:nvSpPr>
          <p:spPr bwMode="auto">
            <a:xfrm>
              <a:off x="6104294" y="1519827"/>
              <a:ext cx="2549293" cy="8168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200" dirty="0">
                  <a:solidFill>
                    <a:srgbClr val="000000"/>
                  </a:solidFill>
                  <a:latin typeface="+mj-lt"/>
                </a:rPr>
                <a:t>Uluslararası Markalar</a:t>
              </a:r>
            </a:p>
          </p:txBody>
        </p:sp>
        <p:sp>
          <p:nvSpPr>
            <p:cNvPr id="9" name="Rectangle 81"/>
            <p:cNvSpPr>
              <a:spLocks noChangeArrowheads="1"/>
            </p:cNvSpPr>
            <p:nvPr/>
          </p:nvSpPr>
          <p:spPr bwMode="auto">
            <a:xfrm>
              <a:off x="6122631" y="2776446"/>
              <a:ext cx="2716068" cy="745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200" dirty="0">
                  <a:solidFill>
                    <a:srgbClr val="000000"/>
                  </a:solidFill>
                  <a:latin typeface="+mj-lt"/>
                </a:rPr>
                <a:t>Potansiyel Uluslararası Markalar</a:t>
              </a:r>
            </a:p>
          </p:txBody>
        </p:sp>
        <p:pic>
          <p:nvPicPr>
            <p:cNvPr id="10" name="Picture 91" descr="TQ_logo_dikdörtgen"/>
            <p:cNvPicPr>
              <a:picLocks noChangeAspect="1" noChangeArrowheads="1"/>
            </p:cNvPicPr>
            <p:nvPr/>
          </p:nvPicPr>
          <p:blipFill>
            <a:blip r:embed="rId2"/>
            <a:srcRect/>
            <a:stretch>
              <a:fillRect/>
            </a:stretch>
          </p:blipFill>
          <p:spPr bwMode="auto">
            <a:xfrm>
              <a:off x="3577769" y="2680195"/>
              <a:ext cx="2555620" cy="7122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ectangle 40"/>
            <p:cNvSpPr/>
            <p:nvPr/>
          </p:nvSpPr>
          <p:spPr>
            <a:xfrm>
              <a:off x="623526" y="3847743"/>
              <a:ext cx="684000" cy="1251223"/>
            </a:xfrm>
            <a:prstGeom prst="rect">
              <a:avLst/>
            </a:prstGeom>
            <a:ln/>
          </p:spPr>
          <p:style>
            <a:lnRef idx="0">
              <a:schemeClr val="accent1"/>
            </a:lnRef>
            <a:fillRef idx="3">
              <a:schemeClr val="accent1"/>
            </a:fillRef>
            <a:effectRef idx="3">
              <a:schemeClr val="accent1"/>
            </a:effectRef>
            <a:fontRef idx="minor">
              <a:schemeClr val="lt1"/>
            </a:fontRef>
          </p:style>
          <p:txBody>
            <a:bodyPr vert="vert270" anchor="ctr"/>
            <a:lstStyle/>
            <a:p>
              <a:pPr algn="ctr">
                <a:defRPr/>
              </a:pPr>
              <a:r>
                <a:rPr lang="tr-TR" sz="1600" dirty="0"/>
                <a:t>1. Seviye</a:t>
              </a:r>
            </a:p>
          </p:txBody>
        </p:sp>
        <p:sp>
          <p:nvSpPr>
            <p:cNvPr id="12" name="Rectangle 41"/>
            <p:cNvSpPr/>
            <p:nvPr/>
          </p:nvSpPr>
          <p:spPr>
            <a:xfrm>
              <a:off x="623526" y="2369416"/>
              <a:ext cx="684000" cy="1422907"/>
            </a:xfrm>
            <a:prstGeom prst="rect">
              <a:avLst/>
            </a:prstGeom>
            <a:ln/>
          </p:spPr>
          <p:style>
            <a:lnRef idx="0">
              <a:schemeClr val="accent1"/>
            </a:lnRef>
            <a:fillRef idx="3">
              <a:schemeClr val="accent1"/>
            </a:fillRef>
            <a:effectRef idx="3">
              <a:schemeClr val="accent1"/>
            </a:effectRef>
            <a:fontRef idx="minor">
              <a:schemeClr val="lt1"/>
            </a:fontRef>
          </p:style>
          <p:txBody>
            <a:bodyPr vert="vert270" anchor="ctr"/>
            <a:lstStyle/>
            <a:p>
              <a:pPr algn="ctr">
                <a:defRPr/>
              </a:pPr>
              <a:r>
                <a:rPr lang="tr-TR" sz="1600" dirty="0"/>
                <a:t>2. Seviye</a:t>
              </a:r>
            </a:p>
          </p:txBody>
        </p:sp>
        <p:sp>
          <p:nvSpPr>
            <p:cNvPr id="13" name="Rectangle 42"/>
            <p:cNvSpPr/>
            <p:nvPr/>
          </p:nvSpPr>
          <p:spPr>
            <a:xfrm>
              <a:off x="623526" y="946099"/>
              <a:ext cx="684000" cy="1367898"/>
            </a:xfrm>
            <a:prstGeom prst="rect">
              <a:avLst/>
            </a:prstGeom>
            <a:ln/>
          </p:spPr>
          <p:style>
            <a:lnRef idx="0">
              <a:schemeClr val="accent1"/>
            </a:lnRef>
            <a:fillRef idx="3">
              <a:schemeClr val="accent1"/>
            </a:fillRef>
            <a:effectRef idx="3">
              <a:schemeClr val="accent1"/>
            </a:effectRef>
            <a:fontRef idx="minor">
              <a:schemeClr val="lt1"/>
            </a:fontRef>
          </p:style>
          <p:txBody>
            <a:bodyPr vert="vert270" anchor="ctr"/>
            <a:lstStyle/>
            <a:p>
              <a:pPr algn="ctr">
                <a:defRPr/>
              </a:pPr>
              <a:r>
                <a:rPr lang="tr-TR" sz="1600" dirty="0"/>
                <a:t>Şampiyonlar</a:t>
              </a:r>
            </a:p>
          </p:txBody>
        </p:sp>
        <p:cxnSp>
          <p:nvCxnSpPr>
            <p:cNvPr id="14" name="Straight Connector 7"/>
            <p:cNvCxnSpPr/>
            <p:nvPr/>
          </p:nvCxnSpPr>
          <p:spPr>
            <a:xfrm>
              <a:off x="1339520" y="2341125"/>
              <a:ext cx="7309180"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47"/>
            <p:cNvCxnSpPr/>
            <p:nvPr/>
          </p:nvCxnSpPr>
          <p:spPr>
            <a:xfrm>
              <a:off x="1339520" y="3819254"/>
              <a:ext cx="7309180"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graphicFrame>
        <p:nvGraphicFramePr>
          <p:cNvPr id="17" name="Diyagram 16"/>
          <p:cNvGraphicFramePr/>
          <p:nvPr>
            <p:extLst/>
          </p:nvPr>
        </p:nvGraphicFramePr>
        <p:xfrm>
          <a:off x="4297666" y="1980060"/>
          <a:ext cx="6966032" cy="360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3"/>
          <p:cNvSpPr>
            <a:spLocks noChangeArrowheads="1"/>
          </p:cNvSpPr>
          <p:nvPr/>
        </p:nvSpPr>
        <p:spPr bwMode="auto">
          <a:xfrm>
            <a:off x="4519165" y="3773045"/>
            <a:ext cx="2138004" cy="409343"/>
          </a:xfrm>
          <a:prstGeom prst="rect">
            <a:avLst/>
          </a:prstGeom>
          <a:noFill/>
          <a:ln w="9525">
            <a:noFill/>
            <a:miter lim="800000"/>
            <a:headEnd/>
            <a:tailEnd/>
          </a:ln>
        </p:spPr>
        <p:txBody>
          <a:bodyPr wrap="square" lIns="0" tIns="0" rIns="0" bIns="0" anchor="ctr">
            <a:spAutoFit/>
          </a:bodyPr>
          <a:lstStyle/>
          <a:p>
            <a:pPr algn="ctr" defTabSz="787400">
              <a:lnSpc>
                <a:spcPct val="95000"/>
              </a:lnSpc>
              <a:spcBef>
                <a:spcPct val="80000"/>
              </a:spcBef>
              <a:buClr>
                <a:schemeClr val="tx1"/>
              </a:buClr>
            </a:pPr>
            <a:r>
              <a:rPr lang="tr-TR" sz="1400" b="1" dirty="0">
                <a:solidFill>
                  <a:srgbClr val="002060"/>
                </a:solidFill>
                <a:ea typeface="ＭＳ Ｐゴシック"/>
                <a:cs typeface="ＭＳ Ｐゴシック"/>
              </a:rPr>
              <a:t>Yerel Pazarda Rekabetçi Pozisyonun Geliştirilmesi </a:t>
            </a:r>
            <a:endParaRPr lang="en-US" sz="1400" b="1" dirty="0">
              <a:solidFill>
                <a:srgbClr val="002060"/>
              </a:solidFill>
              <a:ea typeface="ＭＳ Ｐゴシック"/>
              <a:cs typeface="ＭＳ Ｐゴシック"/>
            </a:endParaRPr>
          </a:p>
        </p:txBody>
      </p:sp>
      <p:sp>
        <p:nvSpPr>
          <p:cNvPr id="19" name="Text Box 9"/>
          <p:cNvSpPr txBox="1">
            <a:spLocks noChangeArrowheads="1"/>
          </p:cNvSpPr>
          <p:nvPr/>
        </p:nvSpPr>
        <p:spPr bwMode="auto">
          <a:xfrm>
            <a:off x="4377342" y="5345857"/>
            <a:ext cx="3462250" cy="514738"/>
          </a:xfrm>
          <a:prstGeom prst="rect">
            <a:avLst/>
          </a:prstGeom>
          <a:noFill/>
          <a:ln w="9525">
            <a:noFill/>
            <a:miter lim="800000"/>
            <a:headEnd/>
            <a:tailEnd/>
          </a:ln>
        </p:spPr>
        <p:txBody>
          <a:bodyPr wrap="square" lIns="72000" tIns="72000" rIns="72000" bIns="72000">
            <a:spAutoFit/>
          </a:bodyPr>
          <a:lstStyle/>
          <a:p>
            <a:pPr algn="ctr"/>
            <a:r>
              <a:rPr lang="tr-TR" sz="1200" b="1" dirty="0"/>
              <a:t>Altyapının Etkin Bir Şekilde Yapılandırılması </a:t>
            </a:r>
          </a:p>
          <a:p>
            <a:pPr algn="ctr"/>
            <a:r>
              <a:rPr lang="tr-TR" sz="1200" b="1" dirty="0"/>
              <a:t>(Kısa ve Orta Vade) </a:t>
            </a:r>
            <a:endParaRPr lang="en-US" sz="1200" b="1" dirty="0"/>
          </a:p>
        </p:txBody>
      </p:sp>
      <p:sp>
        <p:nvSpPr>
          <p:cNvPr id="20" name="Metin kutusu 19"/>
          <p:cNvSpPr txBox="1"/>
          <p:nvPr/>
        </p:nvSpPr>
        <p:spPr>
          <a:xfrm>
            <a:off x="10439278" y="1572418"/>
            <a:ext cx="2555875" cy="1200329"/>
          </a:xfrm>
          <a:prstGeom prst="rect">
            <a:avLst/>
          </a:prstGeom>
          <a:noFill/>
        </p:spPr>
        <p:txBody>
          <a:bodyPr>
            <a:spAutoFit/>
          </a:bodyPr>
          <a:lstStyle/>
          <a:p>
            <a:pPr algn="ctr" eaLnBrk="1" hangingPunct="1">
              <a:defRPr/>
            </a:pPr>
            <a:r>
              <a:rPr lang="tr-TR" b="1" dirty="0">
                <a:solidFill>
                  <a:srgbClr val="D1AB61"/>
                </a:solidFill>
                <a:effectLst>
                  <a:outerShdw blurRad="38100" dist="38100" dir="2700000" algn="tl">
                    <a:srgbClr val="000000">
                      <a:alpha val="43137"/>
                    </a:srgbClr>
                  </a:outerShdw>
                </a:effectLst>
                <a:latin typeface="Calibri" pitchFamily="34" charset="0"/>
              </a:rPr>
              <a:t>YÜKSEK </a:t>
            </a:r>
          </a:p>
          <a:p>
            <a:pPr algn="ctr" eaLnBrk="1" hangingPunct="1">
              <a:defRPr/>
            </a:pPr>
            <a:r>
              <a:rPr lang="tr-TR" b="1" dirty="0">
                <a:solidFill>
                  <a:srgbClr val="D1AB61"/>
                </a:solidFill>
                <a:effectLst>
                  <a:outerShdw blurRad="38100" dist="38100" dir="2700000" algn="tl">
                    <a:srgbClr val="000000">
                      <a:alpha val="43137"/>
                    </a:srgbClr>
                  </a:outerShdw>
                </a:effectLst>
                <a:latin typeface="Calibri" pitchFamily="34" charset="0"/>
              </a:rPr>
              <a:t>KATMA </a:t>
            </a:r>
          </a:p>
          <a:p>
            <a:pPr algn="ctr" eaLnBrk="1" hangingPunct="1">
              <a:defRPr/>
            </a:pPr>
            <a:r>
              <a:rPr lang="tr-TR" b="1" dirty="0">
                <a:solidFill>
                  <a:srgbClr val="D1AB61"/>
                </a:solidFill>
                <a:effectLst>
                  <a:outerShdw blurRad="38100" dist="38100" dir="2700000" algn="tl">
                    <a:srgbClr val="000000">
                      <a:alpha val="43137"/>
                    </a:srgbClr>
                  </a:outerShdw>
                </a:effectLst>
              </a:rPr>
              <a:t>DEĞERLİ</a:t>
            </a:r>
            <a:r>
              <a:rPr lang="tr-TR" b="1" dirty="0">
                <a:solidFill>
                  <a:srgbClr val="D1AB61"/>
                </a:solidFill>
                <a:effectLst>
                  <a:outerShdw blurRad="38100" dist="38100" dir="2700000" algn="tl">
                    <a:srgbClr val="000000">
                      <a:alpha val="43137"/>
                    </a:srgbClr>
                  </a:outerShdw>
                </a:effectLst>
                <a:latin typeface="Calibri" pitchFamily="34" charset="0"/>
              </a:rPr>
              <a:t> </a:t>
            </a:r>
          </a:p>
          <a:p>
            <a:pPr algn="ctr" eaLnBrk="1" hangingPunct="1">
              <a:defRPr/>
            </a:pPr>
            <a:r>
              <a:rPr lang="tr-TR" b="1" dirty="0">
                <a:solidFill>
                  <a:srgbClr val="D1AB61"/>
                </a:solidFill>
                <a:effectLst>
                  <a:outerShdw blurRad="38100" dist="38100" dir="2700000" algn="tl">
                    <a:srgbClr val="000000">
                      <a:alpha val="43137"/>
                    </a:srgbClr>
                  </a:outerShdw>
                </a:effectLst>
                <a:latin typeface="Calibri" pitchFamily="34" charset="0"/>
              </a:rPr>
              <a:t>İHRACAT</a:t>
            </a:r>
          </a:p>
        </p:txBody>
      </p:sp>
      <p:sp>
        <p:nvSpPr>
          <p:cNvPr id="21" name="Rectangle 13"/>
          <p:cNvSpPr>
            <a:spLocks noChangeArrowheads="1"/>
          </p:cNvSpPr>
          <p:nvPr/>
        </p:nvSpPr>
        <p:spPr bwMode="auto">
          <a:xfrm>
            <a:off x="6853166" y="2877647"/>
            <a:ext cx="2138004" cy="409343"/>
          </a:xfrm>
          <a:prstGeom prst="rect">
            <a:avLst/>
          </a:prstGeom>
          <a:noFill/>
          <a:ln w="9525">
            <a:noFill/>
            <a:miter lim="800000"/>
            <a:headEnd/>
            <a:tailEnd/>
          </a:ln>
        </p:spPr>
        <p:txBody>
          <a:bodyPr wrap="square" lIns="0" tIns="0" rIns="0" bIns="0" anchor="ctr">
            <a:spAutoFit/>
          </a:bodyPr>
          <a:lstStyle/>
          <a:p>
            <a:pPr algn="ctr" defTabSz="787400">
              <a:lnSpc>
                <a:spcPct val="95000"/>
              </a:lnSpc>
              <a:spcBef>
                <a:spcPct val="80000"/>
              </a:spcBef>
              <a:buClr>
                <a:schemeClr val="tx1"/>
              </a:buClr>
            </a:pPr>
            <a:r>
              <a:rPr lang="tr-TR" sz="1400" b="1" dirty="0">
                <a:solidFill>
                  <a:srgbClr val="002060"/>
                </a:solidFill>
                <a:ea typeface="ＭＳ Ｐゴシック"/>
                <a:cs typeface="ＭＳ Ｐゴシック"/>
              </a:rPr>
              <a:t>Uluslararası Rekabet İçin Hazırlanma</a:t>
            </a:r>
            <a:endParaRPr lang="en-US" sz="1400" b="1" dirty="0">
              <a:solidFill>
                <a:srgbClr val="002060"/>
              </a:solidFill>
              <a:ea typeface="ＭＳ Ｐゴシック"/>
              <a:cs typeface="ＭＳ Ｐゴシック"/>
            </a:endParaRPr>
          </a:p>
        </p:txBody>
      </p:sp>
      <p:sp>
        <p:nvSpPr>
          <p:cNvPr id="22" name="Rectangle 13"/>
          <p:cNvSpPr>
            <a:spLocks noChangeArrowheads="1"/>
          </p:cNvSpPr>
          <p:nvPr/>
        </p:nvSpPr>
        <p:spPr bwMode="auto">
          <a:xfrm>
            <a:off x="8798624" y="2500769"/>
            <a:ext cx="2138004" cy="204671"/>
          </a:xfrm>
          <a:prstGeom prst="rect">
            <a:avLst/>
          </a:prstGeom>
          <a:noFill/>
          <a:ln w="9525">
            <a:noFill/>
            <a:miter lim="800000"/>
            <a:headEnd/>
            <a:tailEnd/>
          </a:ln>
        </p:spPr>
        <p:txBody>
          <a:bodyPr wrap="square" lIns="0" tIns="0" rIns="0" bIns="0" anchor="ctr">
            <a:spAutoFit/>
          </a:bodyPr>
          <a:lstStyle/>
          <a:p>
            <a:pPr algn="ctr" defTabSz="787400">
              <a:lnSpc>
                <a:spcPct val="95000"/>
              </a:lnSpc>
              <a:spcBef>
                <a:spcPct val="80000"/>
              </a:spcBef>
              <a:buClr>
                <a:schemeClr val="tx1"/>
              </a:buClr>
            </a:pPr>
            <a:r>
              <a:rPr lang="tr-TR" sz="1400" b="1" dirty="0">
                <a:solidFill>
                  <a:srgbClr val="002060"/>
                </a:solidFill>
                <a:ea typeface="ＭＳ Ｐゴシック"/>
                <a:cs typeface="ＭＳ Ｐゴシック"/>
              </a:rPr>
              <a:t>Uluslararası</a:t>
            </a:r>
            <a:r>
              <a:rPr lang="tr-TR" sz="1400" b="1" dirty="0">
                <a:solidFill>
                  <a:srgbClr val="002060"/>
                </a:solidFill>
                <a:latin typeface="Calibri  "/>
                <a:ea typeface="ＭＳ Ｐゴシック"/>
                <a:cs typeface="ＭＳ Ｐゴシック"/>
              </a:rPr>
              <a:t> Büyüme</a:t>
            </a:r>
            <a:endParaRPr lang="en-US" sz="1400" b="1" dirty="0">
              <a:solidFill>
                <a:srgbClr val="002060"/>
              </a:solidFill>
              <a:latin typeface="Calibri  "/>
              <a:ea typeface="ＭＳ Ｐゴシック"/>
              <a:cs typeface="ＭＳ Ｐゴシック"/>
            </a:endParaRPr>
          </a:p>
        </p:txBody>
      </p:sp>
      <p:sp>
        <p:nvSpPr>
          <p:cNvPr id="24" name="Text Box 16"/>
          <p:cNvSpPr txBox="1">
            <a:spLocks noChangeArrowheads="1"/>
          </p:cNvSpPr>
          <p:nvPr/>
        </p:nvSpPr>
        <p:spPr bwMode="auto">
          <a:xfrm>
            <a:off x="8798624" y="5181330"/>
            <a:ext cx="1812173" cy="514738"/>
          </a:xfrm>
          <a:prstGeom prst="rect">
            <a:avLst/>
          </a:prstGeom>
          <a:noFill/>
          <a:ln w="9525">
            <a:noFill/>
            <a:miter lim="800000"/>
            <a:headEnd/>
            <a:tailEnd/>
          </a:ln>
        </p:spPr>
        <p:txBody>
          <a:bodyPr wrap="square" lIns="72000" tIns="72000" rIns="72000" bIns="72000">
            <a:spAutoFit/>
          </a:bodyPr>
          <a:lstStyle/>
          <a:p>
            <a:pPr algn="ctr"/>
            <a:r>
              <a:rPr lang="tr-TR" sz="1200" b="1" dirty="0">
                <a:solidFill>
                  <a:srgbClr val="000000"/>
                </a:solidFill>
              </a:rPr>
              <a:t>Uluslararası Yayılma</a:t>
            </a:r>
          </a:p>
          <a:p>
            <a:pPr algn="ctr"/>
            <a:r>
              <a:rPr lang="tr-TR" sz="1200" b="1" dirty="0">
                <a:solidFill>
                  <a:srgbClr val="000000"/>
                </a:solidFill>
              </a:rPr>
              <a:t>(Uzun Vade</a:t>
            </a:r>
            <a:r>
              <a:rPr lang="en-US" sz="1200" b="1" dirty="0">
                <a:solidFill>
                  <a:srgbClr val="000000"/>
                </a:solidFill>
              </a:rPr>
              <a:t>)</a:t>
            </a:r>
          </a:p>
        </p:txBody>
      </p:sp>
      <p:sp>
        <p:nvSpPr>
          <p:cNvPr id="25" name="Line 7"/>
          <p:cNvSpPr>
            <a:spLocks noChangeShapeType="1"/>
          </p:cNvSpPr>
          <p:nvPr/>
        </p:nvSpPr>
        <p:spPr bwMode="auto">
          <a:xfrm flipV="1">
            <a:off x="4519165" y="5860594"/>
            <a:ext cx="3777812" cy="28527"/>
          </a:xfrm>
          <a:prstGeom prst="line">
            <a:avLst/>
          </a:prstGeom>
          <a:noFill/>
          <a:ln w="9525">
            <a:solidFill>
              <a:srgbClr val="000000"/>
            </a:solidFill>
            <a:round/>
            <a:headEnd/>
            <a:tailEnd type="triangle" w="med" len="med"/>
          </a:ln>
        </p:spPr>
        <p:txBody>
          <a:bodyPr lIns="72000" tIns="72000" rIns="72000" bIns="72000" anchor="ctr"/>
          <a:lstStyle/>
          <a:p>
            <a:endParaRPr lang="tr-TR" dirty="0"/>
          </a:p>
        </p:txBody>
      </p:sp>
      <p:sp>
        <p:nvSpPr>
          <p:cNvPr id="26" name="Line 7"/>
          <p:cNvSpPr>
            <a:spLocks noChangeShapeType="1"/>
          </p:cNvSpPr>
          <p:nvPr/>
        </p:nvSpPr>
        <p:spPr bwMode="auto">
          <a:xfrm flipV="1">
            <a:off x="8591271" y="5845353"/>
            <a:ext cx="3200830" cy="0"/>
          </a:xfrm>
          <a:prstGeom prst="line">
            <a:avLst/>
          </a:prstGeom>
          <a:noFill/>
          <a:ln w="9525">
            <a:solidFill>
              <a:srgbClr val="000000"/>
            </a:solidFill>
            <a:round/>
            <a:headEnd/>
            <a:tailEnd type="triangle" w="med" len="med"/>
          </a:ln>
        </p:spPr>
        <p:txBody>
          <a:bodyPr lIns="72000" tIns="72000" rIns="72000" bIns="72000" anchor="ctr"/>
          <a:lstStyle/>
          <a:p>
            <a:endParaRPr lang="tr-TR" dirty="0"/>
          </a:p>
        </p:txBody>
      </p:sp>
      <p:sp>
        <p:nvSpPr>
          <p:cNvPr id="29" name="Dikdörtgen 28">
            <a:extLst>
              <a:ext uri="{FF2B5EF4-FFF2-40B4-BE49-F238E27FC236}">
                <a16:creationId xmlns:a16="http://schemas.microsoft.com/office/drawing/2014/main" id="{FBDF8BA9-4EF9-4322-9201-288FDF05097C}"/>
              </a:ext>
            </a:extLst>
          </p:cNvPr>
          <p:cNvSpPr/>
          <p:nvPr/>
        </p:nvSpPr>
        <p:spPr>
          <a:xfrm>
            <a:off x="2961705" y="628055"/>
            <a:ext cx="7717658" cy="461665"/>
          </a:xfrm>
          <a:prstGeom prst="rect">
            <a:avLst/>
          </a:prstGeom>
        </p:spPr>
        <p:txBody>
          <a:bodyPr wrap="square">
            <a:spAutoFit/>
          </a:bodyPr>
          <a:lstStyle/>
          <a:p>
            <a:pPr algn="ctr"/>
            <a:r>
              <a:rPr lang="tr-TR" sz="2400" b="1" dirty="0">
                <a:solidFill>
                  <a:srgbClr val="D1AB61"/>
                </a:solidFill>
                <a:cs typeface="Calibri" panose="020F0502020204030204" pitchFamily="34" charset="0"/>
              </a:rPr>
              <a:t>MARKALAŞMA PROGRAMININ VİZYONU</a:t>
            </a:r>
          </a:p>
        </p:txBody>
      </p:sp>
    </p:spTree>
    <p:extLst>
      <p:ext uri="{BB962C8B-B14F-4D97-AF65-F5344CB8AC3E}">
        <p14:creationId xmlns:p14="http://schemas.microsoft.com/office/powerpoint/2010/main" val="2712005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id="{89DF1149-7FEF-436E-84A1-1B3261D70D49}"/>
              </a:ext>
            </a:extLst>
          </p:cNvPr>
          <p:cNvGraphicFramePr/>
          <p:nvPr>
            <p:extLst>
              <p:ext uri="{D42A27DB-BD31-4B8C-83A1-F6EECF244321}">
                <p14:modId xmlns:p14="http://schemas.microsoft.com/office/powerpoint/2010/main" val="1753368690"/>
              </p:ext>
            </p:extLst>
          </p:nvPr>
        </p:nvGraphicFramePr>
        <p:xfrm>
          <a:off x="556883" y="1661265"/>
          <a:ext cx="11194472" cy="405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 3">
            <a:extLst>
              <a:ext uri="{FF2B5EF4-FFF2-40B4-BE49-F238E27FC236}">
                <a16:creationId xmlns:a16="http://schemas.microsoft.com/office/drawing/2014/main" id="{49BD4E45-850C-48FF-8FD3-D31AA582EA1E}"/>
              </a:ext>
            </a:extLst>
          </p:cNvPr>
          <p:cNvGrpSpPr/>
          <p:nvPr/>
        </p:nvGrpSpPr>
        <p:grpSpPr>
          <a:xfrm>
            <a:off x="805343" y="5714912"/>
            <a:ext cx="10829774" cy="1110698"/>
            <a:chOff x="665313" y="4877980"/>
            <a:chExt cx="3254542" cy="1682124"/>
          </a:xfrm>
        </p:grpSpPr>
        <p:grpSp>
          <p:nvGrpSpPr>
            <p:cNvPr id="5" name="Grup 4">
              <a:extLst>
                <a:ext uri="{FF2B5EF4-FFF2-40B4-BE49-F238E27FC236}">
                  <a16:creationId xmlns:a16="http://schemas.microsoft.com/office/drawing/2014/main" id="{A9EEFBA9-473D-4174-A468-32EEEA57512D}"/>
                </a:ext>
              </a:extLst>
            </p:cNvPr>
            <p:cNvGrpSpPr/>
            <p:nvPr/>
          </p:nvGrpSpPr>
          <p:grpSpPr>
            <a:xfrm>
              <a:off x="665313" y="4877980"/>
              <a:ext cx="3254542" cy="559344"/>
              <a:chOff x="8937458" y="5090573"/>
              <a:chExt cx="3254542" cy="559344"/>
            </a:xfrm>
          </p:grpSpPr>
          <p:sp>
            <p:nvSpPr>
              <p:cNvPr id="11" name="Chevron 2">
                <a:extLst>
                  <a:ext uri="{FF2B5EF4-FFF2-40B4-BE49-F238E27FC236}">
                    <a16:creationId xmlns:a16="http://schemas.microsoft.com/office/drawing/2014/main" id="{043F99D4-EE9F-41C0-B797-15A9C26E971B}"/>
                  </a:ext>
                </a:extLst>
              </p:cNvPr>
              <p:cNvSpPr/>
              <p:nvPr/>
            </p:nvSpPr>
            <p:spPr>
              <a:xfrm rot="5400000">
                <a:off x="8889189" y="5268390"/>
                <a:ext cx="327075" cy="23053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solidFill>
                    <a:schemeClr val="tx1"/>
                  </a:solidFill>
                </a:endParaRPr>
              </a:p>
            </p:txBody>
          </p:sp>
          <p:sp>
            <p:nvSpPr>
              <p:cNvPr id="12" name="TextBox 74">
                <a:extLst>
                  <a:ext uri="{FF2B5EF4-FFF2-40B4-BE49-F238E27FC236}">
                    <a16:creationId xmlns:a16="http://schemas.microsoft.com/office/drawing/2014/main" id="{6F9BFBFD-CE41-4646-B4EC-7DFCDE68CFDB}"/>
                  </a:ext>
                </a:extLst>
              </p:cNvPr>
              <p:cNvSpPr txBox="1"/>
              <p:nvPr/>
            </p:nvSpPr>
            <p:spPr>
              <a:xfrm>
                <a:off x="9224302" y="5090573"/>
                <a:ext cx="2967698" cy="559344"/>
              </a:xfrm>
              <a:prstGeom prst="rect">
                <a:avLst/>
              </a:prstGeom>
              <a:noFill/>
            </p:spPr>
            <p:txBody>
              <a:bodyPr wrap="square" rtlCol="0">
                <a:spAutoFit/>
              </a:bodyPr>
              <a:lstStyle/>
              <a:p>
                <a:r>
                  <a:rPr lang="tr-TR" altLang="ko-KR" b="1" dirty="0">
                    <a:solidFill>
                      <a:srgbClr val="000000"/>
                    </a:solidFill>
                    <a:ea typeface="FZShuTi" pitchFamily="2" charset="-122"/>
                    <a:cs typeface="Arial" pitchFamily="34" charset="0"/>
                  </a:rPr>
                  <a:t>Yararlanıcının </a:t>
                </a:r>
                <a:r>
                  <a:rPr lang="en-US" altLang="ko-KR" b="1" dirty="0">
                    <a:solidFill>
                      <a:srgbClr val="000000"/>
                    </a:solidFill>
                    <a:ea typeface="FZShuTi" pitchFamily="2" charset="-122"/>
                    <a:cs typeface="Arial" pitchFamily="34" charset="0"/>
                  </a:rPr>
                  <a:t>Türkiye’de yerleşik </a:t>
                </a:r>
                <a:r>
                  <a:rPr lang="tr-TR" altLang="ko-KR" b="1" dirty="0">
                    <a:solidFill>
                      <a:srgbClr val="000000"/>
                    </a:solidFill>
                    <a:ea typeface="FZShuTi" pitchFamily="2" charset="-122"/>
                    <a:cs typeface="Arial" pitchFamily="34" charset="0"/>
                  </a:rPr>
                  <a:t>olması ve markasının Türkiye’de tescilli olması</a:t>
                </a:r>
                <a:endParaRPr lang="ko-KR" altLang="en-US" b="1" dirty="0">
                  <a:solidFill>
                    <a:srgbClr val="000000"/>
                  </a:solidFill>
                  <a:cs typeface="Arial" pitchFamily="34" charset="0"/>
                </a:endParaRPr>
              </a:p>
            </p:txBody>
          </p:sp>
        </p:grpSp>
        <p:grpSp>
          <p:nvGrpSpPr>
            <p:cNvPr id="6" name="Grup 5">
              <a:extLst>
                <a:ext uri="{FF2B5EF4-FFF2-40B4-BE49-F238E27FC236}">
                  <a16:creationId xmlns:a16="http://schemas.microsoft.com/office/drawing/2014/main" id="{B9400D7F-6C30-4293-A215-1252D99C7A55}"/>
                </a:ext>
              </a:extLst>
            </p:cNvPr>
            <p:cNvGrpSpPr/>
            <p:nvPr/>
          </p:nvGrpSpPr>
          <p:grpSpPr>
            <a:xfrm>
              <a:off x="679792" y="5581252"/>
              <a:ext cx="3240063" cy="978852"/>
              <a:chOff x="8244369" y="3849522"/>
              <a:chExt cx="3240063" cy="978852"/>
            </a:xfrm>
          </p:grpSpPr>
          <p:sp>
            <p:nvSpPr>
              <p:cNvPr id="7" name="Chevron 2">
                <a:extLst>
                  <a:ext uri="{FF2B5EF4-FFF2-40B4-BE49-F238E27FC236}">
                    <a16:creationId xmlns:a16="http://schemas.microsoft.com/office/drawing/2014/main" id="{EE6B72D4-D81D-457B-8268-F082BCDFD2C5}"/>
                  </a:ext>
                </a:extLst>
              </p:cNvPr>
              <p:cNvSpPr/>
              <p:nvPr/>
            </p:nvSpPr>
            <p:spPr>
              <a:xfrm rot="5400000">
                <a:off x="8163905" y="4042820"/>
                <a:ext cx="376986" cy="21605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8" name="Group 75">
                <a:extLst>
                  <a:ext uri="{FF2B5EF4-FFF2-40B4-BE49-F238E27FC236}">
                    <a16:creationId xmlns:a16="http://schemas.microsoft.com/office/drawing/2014/main" id="{CD14FDB4-72ED-415A-BF29-40FFC3DFFEEB}"/>
                  </a:ext>
                </a:extLst>
              </p:cNvPr>
              <p:cNvGrpSpPr/>
              <p:nvPr/>
            </p:nvGrpSpPr>
            <p:grpSpPr>
              <a:xfrm>
                <a:off x="8516734" y="3849522"/>
                <a:ext cx="2967698" cy="978852"/>
                <a:chOff x="1985513" y="4307149"/>
                <a:chExt cx="2380861" cy="978852"/>
              </a:xfrm>
            </p:grpSpPr>
            <p:sp>
              <p:nvSpPr>
                <p:cNvPr id="9" name="TextBox 76">
                  <a:extLst>
                    <a:ext uri="{FF2B5EF4-FFF2-40B4-BE49-F238E27FC236}">
                      <a16:creationId xmlns:a16="http://schemas.microsoft.com/office/drawing/2014/main" id="{1E72D8F6-223E-4F77-9DE2-B13E5BC5FC78}"/>
                    </a:ext>
                  </a:extLst>
                </p:cNvPr>
                <p:cNvSpPr txBox="1"/>
                <p:nvPr/>
              </p:nvSpPr>
              <p:spPr>
                <a:xfrm>
                  <a:off x="2004348" y="4569105"/>
                  <a:ext cx="234663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t>
                  </a:r>
                </a:p>
              </p:txBody>
            </p:sp>
            <p:sp>
              <p:nvSpPr>
                <p:cNvPr id="10" name="TextBox 77">
                  <a:extLst>
                    <a:ext uri="{FF2B5EF4-FFF2-40B4-BE49-F238E27FC236}">
                      <a16:creationId xmlns:a16="http://schemas.microsoft.com/office/drawing/2014/main" id="{7483616A-2960-49F6-A081-44A38E3A3452}"/>
                    </a:ext>
                  </a:extLst>
                </p:cNvPr>
                <p:cNvSpPr txBox="1"/>
                <p:nvPr/>
              </p:nvSpPr>
              <p:spPr>
                <a:xfrm>
                  <a:off x="1985513" y="4307149"/>
                  <a:ext cx="2380861" cy="978852"/>
                </a:xfrm>
                <a:prstGeom prst="rect">
                  <a:avLst/>
                </a:prstGeom>
                <a:noFill/>
              </p:spPr>
              <p:txBody>
                <a:bodyPr wrap="square" rtlCol="0">
                  <a:spAutoFit/>
                </a:bodyPr>
                <a:lstStyle/>
                <a:p>
                  <a:r>
                    <a:rPr lang="tr-TR" altLang="ko-KR" b="1" dirty="0">
                      <a:solidFill>
                        <a:srgbClr val="000000"/>
                      </a:solidFill>
                      <a:ea typeface="FZShuTi" pitchFamily="2" charset="-122"/>
                      <a:cs typeface="Arial" pitchFamily="34" charset="0"/>
                    </a:rPr>
                    <a:t>Yararlanıcının ya da yararlanıcı ile organik bağı olan bir şirketin </a:t>
                  </a:r>
                  <a:r>
                    <a:rPr lang="en-US" altLang="ko-KR" b="1" dirty="0">
                      <a:solidFill>
                        <a:srgbClr val="000000"/>
                      </a:solidFill>
                      <a:ea typeface="FZShuTi" pitchFamily="2" charset="-122"/>
                      <a:cs typeface="Arial" pitchFamily="34" charset="0"/>
                    </a:rPr>
                    <a:t>Madrid Sistemi’ne  taraf olan ülkelerden en az birinde marka tescili olması</a:t>
                  </a:r>
                </a:p>
              </p:txBody>
            </p:sp>
          </p:grpSp>
        </p:grpSp>
      </p:grpSp>
      <p:sp>
        <p:nvSpPr>
          <p:cNvPr id="14" name="Dikdörtgen 13">
            <a:extLst>
              <a:ext uri="{FF2B5EF4-FFF2-40B4-BE49-F238E27FC236}">
                <a16:creationId xmlns:a16="http://schemas.microsoft.com/office/drawing/2014/main" id="{814B4174-801F-4393-8D15-10974DF67F0A}"/>
              </a:ext>
            </a:extLst>
          </p:cNvPr>
          <p:cNvSpPr/>
          <p:nvPr/>
        </p:nvSpPr>
        <p:spPr>
          <a:xfrm>
            <a:off x="4279993" y="735233"/>
            <a:ext cx="4623375" cy="461665"/>
          </a:xfrm>
          <a:prstGeom prst="rect">
            <a:avLst/>
          </a:prstGeom>
        </p:spPr>
        <p:txBody>
          <a:bodyPr wrap="square">
            <a:spAutoFit/>
          </a:bodyPr>
          <a:lstStyle/>
          <a:p>
            <a:r>
              <a:rPr lang="tr-TR" sz="2400" b="1" dirty="0">
                <a:solidFill>
                  <a:srgbClr val="D1AB61"/>
                </a:solidFill>
                <a:cs typeface="Calibri" panose="020F0502020204030204" pitchFamily="34" charset="0"/>
              </a:rPr>
              <a:t>MARKALAŞMA PROGRAMI</a:t>
            </a:r>
          </a:p>
        </p:txBody>
      </p:sp>
    </p:spTree>
    <p:extLst>
      <p:ext uri="{BB962C8B-B14F-4D97-AF65-F5344CB8AC3E}">
        <p14:creationId xmlns:p14="http://schemas.microsoft.com/office/powerpoint/2010/main" val="4057210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quarter" idx="4294967295"/>
            <p:extLst/>
          </p:nvPr>
        </p:nvGraphicFramePr>
        <p:xfrm>
          <a:off x="276837" y="1567081"/>
          <a:ext cx="11795125" cy="512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a:extLst>
              <a:ext uri="{FF2B5EF4-FFF2-40B4-BE49-F238E27FC236}">
                <a16:creationId xmlns:a16="http://schemas.microsoft.com/office/drawing/2014/main" id="{7055FBAD-43F0-43D9-AF87-462DAD44DBB6}"/>
              </a:ext>
            </a:extLst>
          </p:cNvPr>
          <p:cNvSpPr/>
          <p:nvPr/>
        </p:nvSpPr>
        <p:spPr>
          <a:xfrm>
            <a:off x="3407344" y="532050"/>
            <a:ext cx="7497075" cy="461665"/>
          </a:xfrm>
          <a:prstGeom prst="rect">
            <a:avLst/>
          </a:prstGeom>
        </p:spPr>
        <p:txBody>
          <a:bodyPr wrap="square">
            <a:spAutoFit/>
          </a:bodyPr>
          <a:lstStyle/>
          <a:p>
            <a:r>
              <a:rPr lang="tr-TR" sz="2400" b="1" dirty="0">
                <a:solidFill>
                  <a:srgbClr val="D1AB61"/>
                </a:solidFill>
              </a:rPr>
              <a:t>DESTEK KAPSAMINA ALINMA SÜRECİ</a:t>
            </a:r>
          </a:p>
        </p:txBody>
      </p:sp>
    </p:spTree>
    <p:extLst>
      <p:ext uri="{BB962C8B-B14F-4D97-AF65-F5344CB8AC3E}">
        <p14:creationId xmlns:p14="http://schemas.microsoft.com/office/powerpoint/2010/main" val="3607388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ikdörtgen 31">
            <a:extLst>
              <a:ext uri="{FF2B5EF4-FFF2-40B4-BE49-F238E27FC236}">
                <a16:creationId xmlns:a16="http://schemas.microsoft.com/office/drawing/2014/main" id="{17B80CBF-4C48-4E33-AB06-11651DCD3363}"/>
              </a:ext>
            </a:extLst>
          </p:cNvPr>
          <p:cNvSpPr/>
          <p:nvPr/>
        </p:nvSpPr>
        <p:spPr>
          <a:xfrm>
            <a:off x="4345353" y="625650"/>
            <a:ext cx="4133003" cy="461665"/>
          </a:xfrm>
          <a:prstGeom prst="rect">
            <a:avLst/>
          </a:prstGeom>
        </p:spPr>
        <p:txBody>
          <a:bodyPr wrap="square">
            <a:spAutoFit/>
          </a:bodyPr>
          <a:lstStyle/>
          <a:p>
            <a:r>
              <a:rPr lang="tr-TR" sz="2400" b="1" dirty="0">
                <a:solidFill>
                  <a:srgbClr val="D1AB61"/>
                </a:solidFill>
              </a:rPr>
              <a:t>ÖN İNCELEME ÇALIŞMASI</a:t>
            </a:r>
          </a:p>
        </p:txBody>
      </p:sp>
      <p:grpSp>
        <p:nvGrpSpPr>
          <p:cNvPr id="6" name="Grup 5"/>
          <p:cNvGrpSpPr/>
          <p:nvPr/>
        </p:nvGrpSpPr>
        <p:grpSpPr>
          <a:xfrm>
            <a:off x="623455" y="1538482"/>
            <a:ext cx="10542212" cy="5328448"/>
            <a:chOff x="659970" y="1065175"/>
            <a:chExt cx="9804960" cy="5328448"/>
          </a:xfrm>
        </p:grpSpPr>
        <p:sp>
          <p:nvSpPr>
            <p:cNvPr id="7" name="Rectangle 3"/>
            <p:cNvSpPr txBox="1">
              <a:spLocks noChangeArrowheads="1"/>
            </p:cNvSpPr>
            <p:nvPr/>
          </p:nvSpPr>
          <p:spPr bwMode="auto">
            <a:xfrm>
              <a:off x="1956027" y="1065175"/>
              <a:ext cx="8376138" cy="9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spcBef>
                  <a:spcPct val="20000"/>
                </a:spcBef>
                <a:buFont typeface="Wingdings" pitchFamily="2" charset="2"/>
                <a:buNone/>
                <a:defRPr/>
              </a:pPr>
              <a:r>
                <a:rPr lang="tr-TR" altLang="tr-TR" sz="2000" kern="0" dirty="0">
                  <a:solidFill>
                    <a:prstClr val="black"/>
                  </a:solidFill>
                  <a:latin typeface="+mn-lt"/>
                </a:rPr>
                <a:t>Değerlendirme modeli, markalaşmaya ilişkin temel göstergeler ile her sektör için ayrı olarak kurgulanmış sektörel  göstergelerden oluşmaktadır</a:t>
              </a:r>
              <a:r>
                <a:rPr lang="tr-TR" altLang="tr-TR" sz="1600" i="1" kern="0" dirty="0">
                  <a:solidFill>
                    <a:prstClr val="black"/>
                  </a:solidFill>
                  <a:latin typeface="+mn-lt"/>
                </a:rPr>
                <a:t>.</a:t>
              </a:r>
              <a:endParaRPr lang="tr-TR" altLang="tr-TR" sz="1600" i="1" kern="0" dirty="0">
                <a:solidFill>
                  <a:srgbClr val="C00000"/>
                </a:solidFill>
                <a:latin typeface="+mn-lt"/>
              </a:endParaRPr>
            </a:p>
          </p:txBody>
        </p:sp>
        <p:grpSp>
          <p:nvGrpSpPr>
            <p:cNvPr id="8" name="Grup 7"/>
            <p:cNvGrpSpPr/>
            <p:nvPr/>
          </p:nvGrpSpPr>
          <p:grpSpPr>
            <a:xfrm>
              <a:off x="2057207" y="2000932"/>
              <a:ext cx="8407723" cy="4392691"/>
              <a:chOff x="404763" y="2251968"/>
              <a:chExt cx="8584041" cy="4392691"/>
            </a:xfrm>
          </p:grpSpPr>
          <p:grpSp>
            <p:nvGrpSpPr>
              <p:cNvPr id="11" name="Grup 9"/>
              <p:cNvGrpSpPr>
                <a:grpSpLocks/>
              </p:cNvGrpSpPr>
              <p:nvPr/>
            </p:nvGrpSpPr>
            <p:grpSpPr bwMode="auto">
              <a:xfrm>
                <a:off x="404763" y="2271929"/>
                <a:ext cx="7293301" cy="4372730"/>
                <a:chOff x="885777" y="4198934"/>
                <a:chExt cx="5556588" cy="3880190"/>
              </a:xfrm>
            </p:grpSpPr>
            <p:sp>
              <p:nvSpPr>
                <p:cNvPr id="28" name="Rectangle 16"/>
                <p:cNvSpPr>
                  <a:spLocks noChangeArrowheads="1"/>
                </p:cNvSpPr>
                <p:nvPr/>
              </p:nvSpPr>
              <p:spPr bwMode="auto">
                <a:xfrm>
                  <a:off x="4097340" y="4198935"/>
                  <a:ext cx="1616076" cy="666750"/>
                </a:xfrm>
                <a:prstGeom prst="rect">
                  <a:avLst/>
                </a:prstGeom>
                <a:solidFill>
                  <a:srgbClr val="CC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Marka</a:t>
                  </a:r>
                  <a:br>
                    <a:rPr lang="tr-TR" altLang="tr-TR" sz="1400" kern="0" dirty="0">
                      <a:solidFill>
                        <a:srgbClr val="FFFFFF"/>
                      </a:solidFill>
                      <a:latin typeface="+mn-lt"/>
                    </a:rPr>
                  </a:br>
                  <a:r>
                    <a:rPr lang="tr-TR" altLang="tr-TR" sz="1400" kern="0" dirty="0">
                      <a:solidFill>
                        <a:srgbClr val="FFFFFF"/>
                      </a:solidFill>
                      <a:latin typeface="+mn-lt"/>
                    </a:rPr>
                    <a:t>Yönetimi ve Performansı</a:t>
                  </a:r>
                  <a:endParaRPr lang="en-GB" altLang="tr-TR" sz="1400" kern="0" dirty="0">
                    <a:solidFill>
                      <a:srgbClr val="FFFFFF"/>
                    </a:solidFill>
                    <a:latin typeface="+mn-lt"/>
                  </a:endParaRPr>
                </a:p>
              </p:txBody>
            </p:sp>
            <p:sp>
              <p:nvSpPr>
                <p:cNvPr id="22" name="AutoShape 18"/>
                <p:cNvSpPr>
                  <a:spLocks noChangeArrowheads="1"/>
                </p:cNvSpPr>
                <p:nvPr/>
              </p:nvSpPr>
              <p:spPr bwMode="auto">
                <a:xfrm rot="5400000">
                  <a:off x="5640393" y="7277153"/>
                  <a:ext cx="1150063" cy="453880"/>
                </a:xfrm>
                <a:prstGeom prst="curvedDownArrow">
                  <a:avLst>
                    <a:gd name="adj1" fmla="val 32811"/>
                    <a:gd name="adj2" fmla="val 65623"/>
                    <a:gd name="adj3" fmla="val 33333"/>
                  </a:avLst>
                </a:prstGeom>
                <a:solidFill>
                  <a:srgbClr val="091D5D"/>
                </a:solidFill>
                <a:ln w="9525">
                  <a:solidFill>
                    <a:srgbClr val="FFFFFF">
                      <a:lumMod val="50000"/>
                    </a:srgbClr>
                  </a:solidFill>
                  <a:miter lim="800000"/>
                  <a:headEnd type="none" w="sm" len="sm"/>
                  <a:tailEnd type="none" w="med" len="lg"/>
                </a:ln>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spcBef>
                      <a:spcPct val="50000"/>
                    </a:spcBef>
                    <a:defRPr/>
                  </a:pPr>
                  <a:endParaRPr lang="tr-TR" altLang="tr-TR" b="0" kern="0" dirty="0">
                    <a:solidFill>
                      <a:srgbClr val="000000"/>
                    </a:solidFill>
                    <a:latin typeface="Century Gothic" panose="020F0302020204030204"/>
                  </a:endParaRPr>
                </a:p>
              </p:txBody>
            </p:sp>
            <p:sp>
              <p:nvSpPr>
                <p:cNvPr id="23" name="AutoShape 19"/>
                <p:cNvSpPr>
                  <a:spLocks noChangeArrowheads="1"/>
                </p:cNvSpPr>
                <p:nvPr/>
              </p:nvSpPr>
              <p:spPr bwMode="auto">
                <a:xfrm rot="16200000" flipH="1">
                  <a:off x="1279408" y="7208633"/>
                  <a:ext cx="1021648" cy="449252"/>
                </a:xfrm>
                <a:prstGeom prst="curvedDownArrow">
                  <a:avLst>
                    <a:gd name="adj1" fmla="val 29783"/>
                    <a:gd name="adj2" fmla="val 43067"/>
                    <a:gd name="adj3" fmla="val 43763"/>
                  </a:avLst>
                </a:prstGeom>
                <a:solidFill>
                  <a:srgbClr val="091D5D"/>
                </a:solidFill>
                <a:ln w="9525">
                  <a:solidFill>
                    <a:srgbClr val="FFFFFF">
                      <a:lumMod val="50000"/>
                    </a:srgbClr>
                  </a:solidFill>
                  <a:miter lim="800000"/>
                  <a:headEnd type="none" w="sm" len="sm"/>
                  <a:tailEnd type="none" w="med" len="lg"/>
                </a:ln>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spcBef>
                      <a:spcPct val="50000"/>
                    </a:spcBef>
                    <a:defRPr/>
                  </a:pPr>
                  <a:endParaRPr lang="tr-TR" altLang="tr-TR" b="0" kern="0" dirty="0">
                    <a:solidFill>
                      <a:srgbClr val="000000"/>
                    </a:solidFill>
                    <a:latin typeface="Century Gothic" panose="020F0302020204030204"/>
                  </a:endParaRPr>
                </a:p>
              </p:txBody>
            </p:sp>
            <p:sp>
              <p:nvSpPr>
                <p:cNvPr id="24" name="Rectangle 20"/>
                <p:cNvSpPr>
                  <a:spLocks noChangeArrowheads="1"/>
                </p:cNvSpPr>
                <p:nvPr/>
              </p:nvSpPr>
              <p:spPr bwMode="auto">
                <a:xfrm>
                  <a:off x="2664330" y="7083956"/>
                  <a:ext cx="1373166" cy="684212"/>
                </a:xfrm>
                <a:prstGeom prst="rect">
                  <a:avLst/>
                </a:prstGeom>
                <a:solidFill>
                  <a:srgbClr val="BDE0FB">
                    <a:lumMod val="25000"/>
                  </a:srgbClr>
                </a:solidFill>
                <a:ln>
                  <a:solidFill>
                    <a:srgbClr val="BDE0FB">
                      <a:lumMod val="25000"/>
                    </a:srgbClr>
                  </a:solid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kern="0" dirty="0">
                      <a:solidFill>
                        <a:srgbClr val="FFFFFF"/>
                      </a:solidFill>
                      <a:latin typeface="+mn-lt"/>
                    </a:rPr>
                    <a:t>Tedarik</a:t>
                  </a:r>
                </a:p>
                <a:p>
                  <a:pPr algn="ctr" defTabSz="457200">
                    <a:defRPr/>
                  </a:pPr>
                  <a:r>
                    <a:rPr lang="tr-TR" altLang="tr-TR" kern="0" dirty="0">
                      <a:solidFill>
                        <a:srgbClr val="FFFFFF"/>
                      </a:solidFill>
                      <a:latin typeface="+mn-lt"/>
                    </a:rPr>
                    <a:t>Zinciri</a:t>
                  </a:r>
                  <a:br>
                    <a:rPr lang="tr-TR" altLang="tr-TR" kern="0" dirty="0">
                      <a:solidFill>
                        <a:srgbClr val="FFFFFF"/>
                      </a:solidFill>
                      <a:latin typeface="+mn-lt"/>
                    </a:rPr>
                  </a:br>
                  <a:r>
                    <a:rPr lang="tr-TR" altLang="tr-TR" kern="0" dirty="0">
                      <a:solidFill>
                        <a:srgbClr val="FFFFFF"/>
                      </a:solidFill>
                      <a:latin typeface="+mn-lt"/>
                    </a:rPr>
                    <a:t>Yönetimi</a:t>
                  </a:r>
                  <a:endParaRPr lang="en-GB" altLang="tr-TR" kern="0" dirty="0">
                    <a:solidFill>
                      <a:srgbClr val="FFFFFF"/>
                    </a:solidFill>
                    <a:latin typeface="+mn-lt"/>
                  </a:endParaRPr>
                </a:p>
              </p:txBody>
            </p:sp>
            <p:sp>
              <p:nvSpPr>
                <p:cNvPr id="25" name="Rectangle 21"/>
                <p:cNvSpPr>
                  <a:spLocks noChangeArrowheads="1"/>
                </p:cNvSpPr>
                <p:nvPr/>
              </p:nvSpPr>
              <p:spPr bwMode="auto">
                <a:xfrm>
                  <a:off x="1708593" y="4993905"/>
                  <a:ext cx="1481069" cy="641613"/>
                </a:xfrm>
                <a:prstGeom prst="rect">
                  <a:avLst/>
                </a:prstGeom>
                <a:solidFill>
                  <a:srgbClr val="C0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Pazarlama, Satış ve Ticaret Yönetimi</a:t>
                  </a:r>
                  <a:endParaRPr lang="en-GB" altLang="tr-TR" sz="1400" kern="0" dirty="0">
                    <a:solidFill>
                      <a:srgbClr val="FFFFFF"/>
                    </a:solidFill>
                    <a:latin typeface="+mn-lt"/>
                  </a:endParaRPr>
                </a:p>
              </p:txBody>
            </p:sp>
            <p:sp>
              <p:nvSpPr>
                <p:cNvPr id="26" name="Rectangle 22"/>
                <p:cNvSpPr>
                  <a:spLocks noChangeArrowheads="1"/>
                </p:cNvSpPr>
                <p:nvPr/>
              </p:nvSpPr>
              <p:spPr bwMode="auto">
                <a:xfrm>
                  <a:off x="2491558" y="4199466"/>
                  <a:ext cx="1408112" cy="665687"/>
                </a:xfrm>
                <a:prstGeom prst="rect">
                  <a:avLst/>
                </a:prstGeom>
                <a:solidFill>
                  <a:srgbClr val="CC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Finansal</a:t>
                  </a:r>
                  <a:br>
                    <a:rPr lang="tr-TR" altLang="tr-TR" sz="1400" kern="0" dirty="0">
                      <a:solidFill>
                        <a:srgbClr val="FFFFFF"/>
                      </a:solidFill>
                      <a:latin typeface="+mn-lt"/>
                    </a:rPr>
                  </a:br>
                  <a:r>
                    <a:rPr lang="tr-TR" altLang="tr-TR" sz="1400" kern="0" dirty="0">
                      <a:solidFill>
                        <a:srgbClr val="FFFFFF"/>
                      </a:solidFill>
                      <a:latin typeface="+mn-lt"/>
                    </a:rPr>
                    <a:t>Performans</a:t>
                  </a:r>
                  <a:endParaRPr lang="en-GB" altLang="tr-TR" sz="1400" kern="0" dirty="0">
                    <a:solidFill>
                      <a:srgbClr val="FFFFFF"/>
                    </a:solidFill>
                    <a:latin typeface="+mn-lt"/>
                  </a:endParaRPr>
                </a:p>
              </p:txBody>
            </p:sp>
            <p:sp>
              <p:nvSpPr>
                <p:cNvPr id="27" name="Rectangle 30"/>
                <p:cNvSpPr>
                  <a:spLocks noChangeArrowheads="1"/>
                </p:cNvSpPr>
                <p:nvPr/>
              </p:nvSpPr>
              <p:spPr bwMode="auto">
                <a:xfrm>
                  <a:off x="885777" y="4198934"/>
                  <a:ext cx="1408113" cy="666363"/>
                </a:xfrm>
                <a:prstGeom prst="rect">
                  <a:avLst/>
                </a:prstGeom>
                <a:solidFill>
                  <a:srgbClr val="CC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Strateji ve Kurumsal</a:t>
                  </a:r>
                </a:p>
                <a:p>
                  <a:pPr algn="ctr" defTabSz="457200">
                    <a:defRPr/>
                  </a:pPr>
                  <a:r>
                    <a:rPr lang="tr-TR" altLang="tr-TR" sz="1400" kern="0" dirty="0">
                      <a:solidFill>
                        <a:srgbClr val="FFFFFF"/>
                      </a:solidFill>
                      <a:latin typeface="+mn-lt"/>
                    </a:rPr>
                    <a:t>Performans</a:t>
                  </a:r>
                  <a:endParaRPr lang="en-GB" altLang="tr-TR" sz="1400" kern="0" dirty="0">
                    <a:solidFill>
                      <a:srgbClr val="FFFFFF"/>
                    </a:solidFill>
                    <a:latin typeface="+mn-lt"/>
                  </a:endParaRPr>
                </a:p>
              </p:txBody>
            </p:sp>
          </p:grpSp>
          <p:sp>
            <p:nvSpPr>
              <p:cNvPr id="12" name="Oval 5"/>
              <p:cNvSpPr>
                <a:spLocks noChangeArrowheads="1"/>
              </p:cNvSpPr>
              <p:nvPr/>
            </p:nvSpPr>
            <p:spPr bwMode="auto">
              <a:xfrm>
                <a:off x="1606183" y="4947450"/>
                <a:ext cx="5468308" cy="431023"/>
              </a:xfrm>
              <a:prstGeom prst="ellipse">
                <a:avLst/>
              </a:prstGeom>
              <a:noFill/>
              <a:ln w="22225" algn="ctr">
                <a:solidFill>
                  <a:srgbClr val="FFFFFF">
                    <a:lumMod val="50000"/>
                  </a:srgbClr>
                </a:solidFill>
                <a:round/>
                <a:headEnd/>
                <a:tailEnd/>
              </a:ln>
              <a:extLst>
                <a:ext uri="{909E8E84-426E-40DD-AFC4-6F175D3DCCD1}">
                  <a14:hiddenFill xmlns:a14="http://schemas.microsoft.com/office/drawing/2010/main">
                    <a:solidFill>
                      <a:srgbClr val="FFFFFF"/>
                    </a:solidFill>
                  </a14:hiddenFill>
                </a:ext>
              </a:extLst>
            </p:spPr>
            <p:txBody>
              <a:bodyPr lIns="46800" tIns="46800" rIns="46800" bIns="4680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defTabSz="457200">
                  <a:spcBef>
                    <a:spcPct val="50000"/>
                  </a:spcBef>
                  <a:defRPr/>
                </a:pPr>
                <a:endParaRPr lang="tr-TR" altLang="tr-TR" b="0" kern="0" dirty="0">
                  <a:solidFill>
                    <a:srgbClr val="000000"/>
                  </a:solidFill>
                  <a:latin typeface="+mn-lt"/>
                </a:endParaRPr>
              </a:p>
            </p:txBody>
          </p:sp>
          <p:grpSp>
            <p:nvGrpSpPr>
              <p:cNvPr id="13" name="Group 24"/>
              <p:cNvGrpSpPr>
                <a:grpSpLocks/>
              </p:cNvGrpSpPr>
              <p:nvPr/>
            </p:nvGrpSpPr>
            <p:grpSpPr bwMode="auto">
              <a:xfrm>
                <a:off x="2457006" y="2251968"/>
                <a:ext cx="6531798" cy="2493964"/>
                <a:chOff x="1488" y="1817"/>
                <a:chExt cx="4127" cy="1571"/>
              </a:xfrm>
            </p:grpSpPr>
            <p:sp>
              <p:nvSpPr>
                <p:cNvPr id="17" name="Rectangle 25"/>
                <p:cNvSpPr>
                  <a:spLocks noChangeArrowheads="1"/>
                </p:cNvSpPr>
                <p:nvPr/>
              </p:nvSpPr>
              <p:spPr bwMode="auto">
                <a:xfrm>
                  <a:off x="4326" y="1817"/>
                  <a:ext cx="1289" cy="486"/>
                </a:xfrm>
                <a:prstGeom prst="rect">
                  <a:avLst/>
                </a:prstGeom>
                <a:solidFill>
                  <a:srgbClr val="C0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tIns="91440" rIns="0" bIns="0" anchor="ctr" anchorCtr="1"/>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İnovasyon /Hizmet Geliştirme</a:t>
                  </a:r>
                  <a:endParaRPr lang="en-GB" altLang="tr-TR" sz="1400" kern="0" dirty="0">
                    <a:solidFill>
                      <a:srgbClr val="FFFFFF"/>
                    </a:solidFill>
                    <a:latin typeface="+mn-lt"/>
                  </a:endParaRPr>
                </a:p>
              </p:txBody>
            </p:sp>
            <p:sp>
              <p:nvSpPr>
                <p:cNvPr id="18" name="Rectangle 26"/>
                <p:cNvSpPr>
                  <a:spLocks noChangeArrowheads="1"/>
                </p:cNvSpPr>
                <p:nvPr/>
              </p:nvSpPr>
              <p:spPr bwMode="auto">
                <a:xfrm>
                  <a:off x="2849" y="2957"/>
                  <a:ext cx="1114" cy="431"/>
                </a:xfrm>
                <a:prstGeom prst="rect">
                  <a:avLst/>
                </a:prstGeom>
                <a:solidFill>
                  <a:srgbClr val="C0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tIns="91440" bIns="91440" anchor="ctr" anchorCtr="1"/>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İnsan</a:t>
                  </a:r>
                </a:p>
                <a:p>
                  <a:pPr algn="ctr" defTabSz="457200">
                    <a:defRPr/>
                  </a:pPr>
                  <a:r>
                    <a:rPr lang="tr-TR" altLang="tr-TR" sz="1400" kern="0" dirty="0">
                      <a:solidFill>
                        <a:srgbClr val="FFFFFF"/>
                      </a:solidFill>
                      <a:latin typeface="+mn-lt"/>
                    </a:rPr>
                    <a:t>Kaynakları</a:t>
                  </a:r>
                  <a:endParaRPr lang="en-GB" altLang="tr-TR" sz="1400" kern="0" dirty="0">
                    <a:solidFill>
                      <a:srgbClr val="FFFFFF"/>
                    </a:solidFill>
                    <a:latin typeface="+mn-lt"/>
                  </a:endParaRPr>
                </a:p>
              </p:txBody>
            </p:sp>
            <p:sp>
              <p:nvSpPr>
                <p:cNvPr id="19" name="Rectangle 27"/>
                <p:cNvSpPr>
                  <a:spLocks noChangeArrowheads="1"/>
                </p:cNvSpPr>
                <p:nvPr/>
              </p:nvSpPr>
              <p:spPr bwMode="auto">
                <a:xfrm>
                  <a:off x="2338" y="2390"/>
                  <a:ext cx="1114" cy="464"/>
                </a:xfrm>
                <a:prstGeom prst="rect">
                  <a:avLst/>
                </a:prstGeom>
                <a:solidFill>
                  <a:srgbClr val="C0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tIns="91440" bIns="91440" anchor="ctr" anchorCtr="1"/>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Yönetişim</a:t>
                  </a:r>
                  <a:endParaRPr lang="en-GB" altLang="tr-TR" sz="1400" kern="0" dirty="0">
                    <a:solidFill>
                      <a:srgbClr val="FFFFFF"/>
                    </a:solidFill>
                    <a:latin typeface="+mn-lt"/>
                  </a:endParaRPr>
                </a:p>
              </p:txBody>
            </p:sp>
            <p:sp>
              <p:nvSpPr>
                <p:cNvPr id="20" name="Rectangle 28"/>
                <p:cNvSpPr>
                  <a:spLocks noChangeArrowheads="1"/>
                </p:cNvSpPr>
                <p:nvPr/>
              </p:nvSpPr>
              <p:spPr bwMode="auto">
                <a:xfrm>
                  <a:off x="1488" y="2942"/>
                  <a:ext cx="1220" cy="431"/>
                </a:xfrm>
                <a:prstGeom prst="rect">
                  <a:avLst/>
                </a:prstGeom>
                <a:solidFill>
                  <a:srgbClr val="C00000"/>
                </a:solidFill>
                <a:ln>
                  <a:solidFill>
                    <a:srgbClr val="FFFFFF">
                      <a:lumMod val="50000"/>
                    </a:srgbClr>
                  </a:solid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tIns="91440" bIns="91440" anchor="ctr" anchorCtr="1"/>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Dijitalleşme</a:t>
                  </a:r>
                  <a:endParaRPr lang="en-GB" altLang="tr-TR" sz="1400" kern="0" dirty="0">
                    <a:solidFill>
                      <a:srgbClr val="FFFFFF"/>
                    </a:solidFill>
                    <a:latin typeface="+mn-lt"/>
                  </a:endParaRPr>
                </a:p>
              </p:txBody>
            </p:sp>
          </p:grpSp>
          <p:sp>
            <p:nvSpPr>
              <p:cNvPr id="14" name="Dikdörtgen 1"/>
              <p:cNvSpPr>
                <a:spLocks noChangeArrowheads="1"/>
              </p:cNvSpPr>
              <p:nvPr/>
            </p:nvSpPr>
            <p:spPr bwMode="auto">
              <a:xfrm>
                <a:off x="2286228" y="5024463"/>
                <a:ext cx="4455052"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eaLnBrk="1" hangingPunct="1">
                  <a:defRPr/>
                </a:pPr>
                <a:r>
                  <a:rPr lang="tr-TR" altLang="tr-TR" kern="0" dirty="0">
                    <a:solidFill>
                      <a:srgbClr val="000000"/>
                    </a:solidFill>
                    <a:latin typeface="Century Gothic" panose="020F0302020204030204"/>
                  </a:rPr>
                  <a:t>Sektöre Özgü Performans Göstergeleri</a:t>
                </a:r>
              </a:p>
            </p:txBody>
          </p:sp>
          <p:sp>
            <p:nvSpPr>
              <p:cNvPr id="16" name="Rectangle 20"/>
              <p:cNvSpPr>
                <a:spLocks noChangeArrowheads="1"/>
              </p:cNvSpPr>
              <p:nvPr/>
            </p:nvSpPr>
            <p:spPr bwMode="auto">
              <a:xfrm>
                <a:off x="5018300" y="5523163"/>
                <a:ext cx="1683693" cy="771063"/>
              </a:xfrm>
              <a:prstGeom prst="rect">
                <a:avLst/>
              </a:prstGeom>
              <a:solidFill>
                <a:srgbClr val="BDE0FB">
                  <a:lumMod val="25000"/>
                </a:srgbClr>
              </a:solidFill>
              <a:ln>
                <a:solidFill>
                  <a:srgbClr val="BDE0FB">
                    <a:lumMod val="25000"/>
                  </a:srgbClr>
                </a:solid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wrap="none"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kern="0" dirty="0">
                    <a:solidFill>
                      <a:srgbClr val="FFFFFF"/>
                    </a:solidFill>
                    <a:latin typeface="+mn-lt"/>
                  </a:rPr>
                  <a:t>Operasyon</a:t>
                </a:r>
              </a:p>
              <a:p>
                <a:pPr algn="ctr" defTabSz="457200">
                  <a:defRPr/>
                </a:pPr>
                <a:r>
                  <a:rPr lang="tr-TR" altLang="tr-TR" kern="0" dirty="0">
                    <a:solidFill>
                      <a:srgbClr val="FFFFFF"/>
                    </a:solidFill>
                    <a:latin typeface="+mn-lt"/>
                  </a:rPr>
                  <a:t>Yönetimi</a:t>
                </a:r>
                <a:endParaRPr lang="en-GB" altLang="tr-TR" kern="0" dirty="0">
                  <a:solidFill>
                    <a:srgbClr val="FFFFFF"/>
                  </a:solidFill>
                  <a:latin typeface="+mn-lt"/>
                </a:endParaRPr>
              </a:p>
            </p:txBody>
          </p:sp>
        </p:grpSp>
        <p:sp>
          <p:nvSpPr>
            <p:cNvPr id="9" name="Rectangle 28"/>
            <p:cNvSpPr>
              <a:spLocks noChangeArrowheads="1"/>
            </p:cNvSpPr>
            <p:nvPr/>
          </p:nvSpPr>
          <p:spPr bwMode="auto">
            <a:xfrm>
              <a:off x="7325711" y="2976166"/>
              <a:ext cx="1984288" cy="714522"/>
            </a:xfrm>
            <a:prstGeom prst="rect">
              <a:avLst/>
            </a:prstGeom>
            <a:solidFill>
              <a:srgbClr val="C00000"/>
            </a:solidFill>
            <a:ln>
              <a:noFill/>
              <a:headEnd/>
              <a:tailE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tIns="91440" bIns="91440" anchor="ctr" anchorCtr="1"/>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defTabSz="457200">
                <a:defRPr/>
              </a:pPr>
              <a:r>
                <a:rPr lang="tr-TR" altLang="tr-TR" sz="1400" kern="0" dirty="0">
                  <a:solidFill>
                    <a:srgbClr val="FFFFFF"/>
                  </a:solidFill>
                  <a:latin typeface="+mn-lt"/>
                </a:rPr>
                <a:t>Bilgi </a:t>
              </a:r>
              <a:br>
                <a:rPr lang="tr-TR" altLang="tr-TR" sz="1400" kern="0" dirty="0">
                  <a:solidFill>
                    <a:srgbClr val="FFFFFF"/>
                  </a:solidFill>
                  <a:latin typeface="+mn-lt"/>
                </a:rPr>
              </a:br>
              <a:r>
                <a:rPr lang="tr-TR" altLang="tr-TR" sz="1400" kern="0" dirty="0">
                  <a:solidFill>
                    <a:srgbClr val="FFFFFF"/>
                  </a:solidFill>
                  <a:latin typeface="+mn-lt"/>
                </a:rPr>
                <a:t>Teknolojileri</a:t>
              </a:r>
              <a:endParaRPr lang="en-GB" altLang="tr-TR" sz="1400" kern="0" dirty="0">
                <a:solidFill>
                  <a:srgbClr val="FFFFFF"/>
                </a:solidFill>
                <a:latin typeface="+mn-lt"/>
              </a:endParaRPr>
            </a:p>
          </p:txBody>
        </p:sp>
        <p:pic>
          <p:nvPicPr>
            <p:cNvPr id="10" name="Resim 9">
              <a:hlinkClick r:id="" action="ppaction://noaction"/>
            </p:cNvPr>
            <p:cNvPicPr>
              <a:picLocks noChangeAspect="1"/>
            </p:cNvPicPr>
            <p:nvPr/>
          </p:nvPicPr>
          <p:blipFill>
            <a:blip r:embed="rId2"/>
            <a:stretch>
              <a:fillRect/>
            </a:stretch>
          </p:blipFill>
          <p:spPr>
            <a:xfrm rot="16200000">
              <a:off x="-50354" y="3167674"/>
              <a:ext cx="2239063" cy="818416"/>
            </a:xfrm>
            <a:prstGeom prst="rect">
              <a:avLst/>
            </a:prstGeom>
          </p:spPr>
        </p:pic>
      </p:grpSp>
    </p:spTree>
    <p:extLst>
      <p:ext uri="{BB962C8B-B14F-4D97-AF65-F5344CB8AC3E}">
        <p14:creationId xmlns:p14="http://schemas.microsoft.com/office/powerpoint/2010/main" val="817330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up 129"/>
          <p:cNvGrpSpPr/>
          <p:nvPr/>
        </p:nvGrpSpPr>
        <p:grpSpPr>
          <a:xfrm>
            <a:off x="320808" y="1352190"/>
            <a:ext cx="11167893" cy="4734626"/>
            <a:chOff x="454561" y="1230976"/>
            <a:chExt cx="11167893" cy="4734626"/>
          </a:xfrm>
        </p:grpSpPr>
        <p:grpSp>
          <p:nvGrpSpPr>
            <p:cNvPr id="128" name="Grup 127"/>
            <p:cNvGrpSpPr/>
            <p:nvPr/>
          </p:nvGrpSpPr>
          <p:grpSpPr>
            <a:xfrm>
              <a:off x="454561" y="1925028"/>
              <a:ext cx="11167893" cy="4040574"/>
              <a:chOff x="532620" y="1928121"/>
              <a:chExt cx="11167893" cy="4040574"/>
            </a:xfrm>
          </p:grpSpPr>
          <p:grpSp>
            <p:nvGrpSpPr>
              <p:cNvPr id="127" name="Grup 126"/>
              <p:cNvGrpSpPr/>
              <p:nvPr/>
            </p:nvGrpSpPr>
            <p:grpSpPr>
              <a:xfrm>
                <a:off x="532620" y="1928121"/>
                <a:ext cx="11167893" cy="4040574"/>
                <a:chOff x="839666" y="1894528"/>
                <a:chExt cx="11167893" cy="4040574"/>
              </a:xfrm>
            </p:grpSpPr>
            <p:grpSp>
              <p:nvGrpSpPr>
                <p:cNvPr id="48" name="Grup 47"/>
                <p:cNvGrpSpPr/>
                <p:nvPr/>
              </p:nvGrpSpPr>
              <p:grpSpPr>
                <a:xfrm>
                  <a:off x="866580" y="1894528"/>
                  <a:ext cx="11140979" cy="1369363"/>
                  <a:chOff x="622006" y="1888891"/>
                  <a:chExt cx="11165364" cy="4170760"/>
                </a:xfrm>
              </p:grpSpPr>
              <p:sp>
                <p:nvSpPr>
                  <p:cNvPr id="6" name="Rounded Rectangle 5">
                    <a:extLst>
                      <a:ext uri="{FF2B5EF4-FFF2-40B4-BE49-F238E27FC236}">
                        <a16:creationId xmlns:a16="http://schemas.microsoft.com/office/drawing/2014/main" id="{BD141827-A052-40FD-81DD-7C74C97969D3}"/>
                      </a:ext>
                    </a:extLst>
                  </p:cNvPr>
                  <p:cNvSpPr/>
                  <p:nvPr/>
                </p:nvSpPr>
                <p:spPr>
                  <a:xfrm>
                    <a:off x="2662131" y="2068891"/>
                    <a:ext cx="237600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9" name="Rounded Rectangle 30">
                    <a:extLst>
                      <a:ext uri="{FF2B5EF4-FFF2-40B4-BE49-F238E27FC236}">
                        <a16:creationId xmlns:a16="http://schemas.microsoft.com/office/drawing/2014/main" id="{F341C16E-12F9-4259-8507-FB5D4E60D60F}"/>
                      </a:ext>
                    </a:extLst>
                  </p:cNvPr>
                  <p:cNvSpPr/>
                  <p:nvPr/>
                </p:nvSpPr>
                <p:spPr>
                  <a:xfrm>
                    <a:off x="7155080" y="2068891"/>
                    <a:ext cx="237479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2" name="Rectangle 10">
                    <a:extLst>
                      <a:ext uri="{FF2B5EF4-FFF2-40B4-BE49-F238E27FC236}">
                        <a16:creationId xmlns:a16="http://schemas.microsoft.com/office/drawing/2014/main" id="{00A1F38B-1D0E-4B09-97BF-1505C985F007}"/>
                      </a:ext>
                    </a:extLst>
                  </p:cNvPr>
                  <p:cNvSpPr/>
                  <p:nvPr/>
                </p:nvSpPr>
                <p:spPr>
                  <a:xfrm>
                    <a:off x="8342474" y="2326817"/>
                    <a:ext cx="3444895" cy="110490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9" name="Rounded Rectangle 49">
                    <a:extLst>
                      <a:ext uri="{FF2B5EF4-FFF2-40B4-BE49-F238E27FC236}">
                        <a16:creationId xmlns:a16="http://schemas.microsoft.com/office/drawing/2014/main" id="{2EE1626F-AB70-4B93-876F-B56AAD1D5DB2}"/>
                      </a:ext>
                    </a:extLst>
                  </p:cNvPr>
                  <p:cNvSpPr/>
                  <p:nvPr/>
                </p:nvSpPr>
                <p:spPr>
                  <a:xfrm>
                    <a:off x="2662130" y="4259651"/>
                    <a:ext cx="2375999"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21" name="Rectangle 19">
                    <a:extLst>
                      <a:ext uri="{FF2B5EF4-FFF2-40B4-BE49-F238E27FC236}">
                        <a16:creationId xmlns:a16="http://schemas.microsoft.com/office/drawing/2014/main" id="{1BBD9621-2C61-4283-ABCF-E059C02E4E98}"/>
                      </a:ext>
                    </a:extLst>
                  </p:cNvPr>
                  <p:cNvSpPr/>
                  <p:nvPr/>
                </p:nvSpPr>
                <p:spPr>
                  <a:xfrm>
                    <a:off x="622006" y="4423420"/>
                    <a:ext cx="3229872" cy="122399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27" name="Rounded Rectangle 57">
                    <a:extLst>
                      <a:ext uri="{FF2B5EF4-FFF2-40B4-BE49-F238E27FC236}">
                        <a16:creationId xmlns:a16="http://schemas.microsoft.com/office/drawing/2014/main" id="{C4F2240B-4515-4088-B60E-524433961805}"/>
                      </a:ext>
                    </a:extLst>
                  </p:cNvPr>
                  <p:cNvSpPr/>
                  <p:nvPr/>
                </p:nvSpPr>
                <p:spPr>
                  <a:xfrm>
                    <a:off x="7155080" y="4259651"/>
                    <a:ext cx="237479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29" name="Rectangle 27">
                    <a:extLst>
                      <a:ext uri="{FF2B5EF4-FFF2-40B4-BE49-F238E27FC236}">
                        <a16:creationId xmlns:a16="http://schemas.microsoft.com/office/drawing/2014/main" id="{A29CE620-6850-4600-B61F-7B6E6FBB141E}"/>
                      </a:ext>
                    </a:extLst>
                  </p:cNvPr>
                  <p:cNvSpPr/>
                  <p:nvPr/>
                </p:nvSpPr>
                <p:spPr>
                  <a:xfrm>
                    <a:off x="8342475" y="4483908"/>
                    <a:ext cx="3444895" cy="110397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47"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cs typeface="Calibri" panose="020F0502020204030204" pitchFamily="34" charset="0"/>
                    </a:endParaRPr>
                  </a:p>
                </p:txBody>
              </p:sp>
              <p:sp>
                <p:nvSpPr>
                  <p:cNvPr id="4" name="Rounded Rectangle 11">
                    <a:extLst>
                      <a:ext uri="{FF2B5EF4-FFF2-40B4-BE49-F238E27FC236}">
                        <a16:creationId xmlns:a16="http://schemas.microsoft.com/office/drawing/2014/main" id="{F8D87526-359E-490E-98DE-F7E1AC64E746}"/>
                      </a:ext>
                    </a:extLst>
                  </p:cNvPr>
                  <p:cNvSpPr/>
                  <p:nvPr/>
                </p:nvSpPr>
                <p:spPr>
                  <a:xfrm>
                    <a:off x="4402423" y="1888891"/>
                    <a:ext cx="3568422" cy="1980001"/>
                  </a:xfrm>
                  <a:prstGeom prst="roundRect">
                    <a:avLst>
                      <a:gd name="adj" fmla="val 72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7" name="Rounded Rectangle 42">
                    <a:extLst>
                      <a:ext uri="{FF2B5EF4-FFF2-40B4-BE49-F238E27FC236}">
                        <a16:creationId xmlns:a16="http://schemas.microsoft.com/office/drawing/2014/main" id="{25D0856B-199E-4A9E-9918-99D078DED2A5}"/>
                      </a:ext>
                    </a:extLst>
                  </p:cNvPr>
                  <p:cNvSpPr/>
                  <p:nvPr/>
                </p:nvSpPr>
                <p:spPr>
                  <a:xfrm>
                    <a:off x="4402424" y="4079650"/>
                    <a:ext cx="3568421" cy="1980001"/>
                  </a:xfrm>
                  <a:prstGeom prst="roundRect">
                    <a:avLst>
                      <a:gd name="adj" fmla="val 72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 name="Rectangle 9">
                    <a:extLst>
                      <a:ext uri="{FF2B5EF4-FFF2-40B4-BE49-F238E27FC236}">
                        <a16:creationId xmlns:a16="http://schemas.microsoft.com/office/drawing/2014/main" id="{541B20E8-00CC-4C6C-966C-BC14C554D87B}"/>
                      </a:ext>
                    </a:extLst>
                  </p:cNvPr>
                  <p:cNvSpPr/>
                  <p:nvPr/>
                </p:nvSpPr>
                <p:spPr>
                  <a:xfrm>
                    <a:off x="636918" y="2228275"/>
                    <a:ext cx="3204001" cy="122399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grpSp>
            <p:grpSp>
              <p:nvGrpSpPr>
                <p:cNvPr id="72" name="Grup 71"/>
                <p:cNvGrpSpPr/>
                <p:nvPr/>
              </p:nvGrpSpPr>
              <p:grpSpPr>
                <a:xfrm>
                  <a:off x="839666" y="3325143"/>
                  <a:ext cx="11145872" cy="1273400"/>
                  <a:chOff x="617101" y="1888891"/>
                  <a:chExt cx="11170268" cy="4170760"/>
                </a:xfrm>
              </p:grpSpPr>
              <p:sp>
                <p:nvSpPr>
                  <p:cNvPr id="73" name="Rounded Rectangle 5">
                    <a:extLst>
                      <a:ext uri="{FF2B5EF4-FFF2-40B4-BE49-F238E27FC236}">
                        <a16:creationId xmlns:a16="http://schemas.microsoft.com/office/drawing/2014/main" id="{BD141827-A052-40FD-81DD-7C74C97969D3}"/>
                      </a:ext>
                    </a:extLst>
                  </p:cNvPr>
                  <p:cNvSpPr/>
                  <p:nvPr/>
                </p:nvSpPr>
                <p:spPr>
                  <a:xfrm>
                    <a:off x="2662131" y="2068891"/>
                    <a:ext cx="237600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74" name="Rounded Rectangle 30">
                    <a:extLst>
                      <a:ext uri="{FF2B5EF4-FFF2-40B4-BE49-F238E27FC236}">
                        <a16:creationId xmlns:a16="http://schemas.microsoft.com/office/drawing/2014/main" id="{F341C16E-12F9-4259-8507-FB5D4E60D60F}"/>
                      </a:ext>
                    </a:extLst>
                  </p:cNvPr>
                  <p:cNvSpPr/>
                  <p:nvPr/>
                </p:nvSpPr>
                <p:spPr>
                  <a:xfrm>
                    <a:off x="7155080" y="2068891"/>
                    <a:ext cx="237479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75" name="Rectangle 9">
                    <a:extLst>
                      <a:ext uri="{FF2B5EF4-FFF2-40B4-BE49-F238E27FC236}">
                        <a16:creationId xmlns:a16="http://schemas.microsoft.com/office/drawing/2014/main" id="{541B20E8-00CC-4C6C-966C-BC14C554D87B}"/>
                      </a:ext>
                    </a:extLst>
                  </p:cNvPr>
                  <p:cNvSpPr/>
                  <p:nvPr/>
                </p:nvSpPr>
                <p:spPr>
                  <a:xfrm>
                    <a:off x="641033" y="2061211"/>
                    <a:ext cx="3239737" cy="146571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76" name="Rectangle 10">
                    <a:extLst>
                      <a:ext uri="{FF2B5EF4-FFF2-40B4-BE49-F238E27FC236}">
                        <a16:creationId xmlns:a16="http://schemas.microsoft.com/office/drawing/2014/main" id="{00A1F38B-1D0E-4B09-97BF-1505C985F007}"/>
                      </a:ext>
                    </a:extLst>
                  </p:cNvPr>
                  <p:cNvSpPr/>
                  <p:nvPr/>
                </p:nvSpPr>
                <p:spPr>
                  <a:xfrm>
                    <a:off x="8389952" y="2314588"/>
                    <a:ext cx="3397417" cy="113934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77" name="Rounded Rectangle 49">
                    <a:extLst>
                      <a:ext uri="{FF2B5EF4-FFF2-40B4-BE49-F238E27FC236}">
                        <a16:creationId xmlns:a16="http://schemas.microsoft.com/office/drawing/2014/main" id="{2EE1626F-AB70-4B93-876F-B56AAD1D5DB2}"/>
                      </a:ext>
                    </a:extLst>
                  </p:cNvPr>
                  <p:cNvSpPr/>
                  <p:nvPr/>
                </p:nvSpPr>
                <p:spPr>
                  <a:xfrm>
                    <a:off x="2662130" y="4259651"/>
                    <a:ext cx="2375999"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78" name="Rectangle 19">
                    <a:extLst>
                      <a:ext uri="{FF2B5EF4-FFF2-40B4-BE49-F238E27FC236}">
                        <a16:creationId xmlns:a16="http://schemas.microsoft.com/office/drawing/2014/main" id="{1BBD9621-2C61-4283-ABCF-E059C02E4E98}"/>
                      </a:ext>
                    </a:extLst>
                  </p:cNvPr>
                  <p:cNvSpPr/>
                  <p:nvPr/>
                </p:nvSpPr>
                <p:spPr>
                  <a:xfrm>
                    <a:off x="617101" y="4534196"/>
                    <a:ext cx="3245884" cy="12240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79" name="Rounded Rectangle 57">
                    <a:extLst>
                      <a:ext uri="{FF2B5EF4-FFF2-40B4-BE49-F238E27FC236}">
                        <a16:creationId xmlns:a16="http://schemas.microsoft.com/office/drawing/2014/main" id="{C4F2240B-4515-4088-B60E-524433961805}"/>
                      </a:ext>
                    </a:extLst>
                  </p:cNvPr>
                  <p:cNvSpPr/>
                  <p:nvPr/>
                </p:nvSpPr>
                <p:spPr>
                  <a:xfrm>
                    <a:off x="7155080" y="4259651"/>
                    <a:ext cx="237479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80" name="Rectangle 27">
                    <a:extLst>
                      <a:ext uri="{FF2B5EF4-FFF2-40B4-BE49-F238E27FC236}">
                        <a16:creationId xmlns:a16="http://schemas.microsoft.com/office/drawing/2014/main" id="{A29CE620-6850-4600-B61F-7B6E6FBB141E}"/>
                      </a:ext>
                    </a:extLst>
                  </p:cNvPr>
                  <p:cNvSpPr/>
                  <p:nvPr/>
                </p:nvSpPr>
                <p:spPr>
                  <a:xfrm>
                    <a:off x="8357991" y="4501037"/>
                    <a:ext cx="3429378" cy="118060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81"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cs typeface="Calibri" panose="020F0502020204030204" pitchFamily="34" charset="0"/>
                    </a:endParaRPr>
                  </a:p>
                </p:txBody>
              </p:sp>
              <p:sp>
                <p:nvSpPr>
                  <p:cNvPr id="82" name="Rounded Rectangle 11">
                    <a:extLst>
                      <a:ext uri="{FF2B5EF4-FFF2-40B4-BE49-F238E27FC236}">
                        <a16:creationId xmlns:a16="http://schemas.microsoft.com/office/drawing/2014/main" id="{F8D87526-359E-490E-98DE-F7E1AC64E746}"/>
                      </a:ext>
                    </a:extLst>
                  </p:cNvPr>
                  <p:cNvSpPr/>
                  <p:nvPr/>
                </p:nvSpPr>
                <p:spPr>
                  <a:xfrm>
                    <a:off x="4402424" y="1888891"/>
                    <a:ext cx="3590490" cy="1980001"/>
                  </a:xfrm>
                  <a:prstGeom prst="roundRect">
                    <a:avLst>
                      <a:gd name="adj" fmla="val 72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83" name="Rounded Rectangle 42">
                    <a:extLst>
                      <a:ext uri="{FF2B5EF4-FFF2-40B4-BE49-F238E27FC236}">
                        <a16:creationId xmlns:a16="http://schemas.microsoft.com/office/drawing/2014/main" id="{25D0856B-199E-4A9E-9918-99D078DED2A5}"/>
                      </a:ext>
                    </a:extLst>
                  </p:cNvPr>
                  <p:cNvSpPr/>
                  <p:nvPr/>
                </p:nvSpPr>
                <p:spPr>
                  <a:xfrm>
                    <a:off x="4402424" y="4079650"/>
                    <a:ext cx="3612562" cy="1980001"/>
                  </a:xfrm>
                  <a:prstGeom prst="roundRect">
                    <a:avLst>
                      <a:gd name="adj" fmla="val 72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grpSp>
            <p:grpSp>
              <p:nvGrpSpPr>
                <p:cNvPr id="105" name="Grup 104"/>
                <p:cNvGrpSpPr/>
                <p:nvPr/>
              </p:nvGrpSpPr>
              <p:grpSpPr>
                <a:xfrm>
                  <a:off x="839666" y="4662772"/>
                  <a:ext cx="11138692" cy="1272330"/>
                  <a:chOff x="709128" y="1892756"/>
                  <a:chExt cx="11163072" cy="4167256"/>
                </a:xfrm>
              </p:grpSpPr>
              <p:sp>
                <p:nvSpPr>
                  <p:cNvPr id="106" name="Rounded Rectangle 5">
                    <a:extLst>
                      <a:ext uri="{FF2B5EF4-FFF2-40B4-BE49-F238E27FC236}">
                        <a16:creationId xmlns:a16="http://schemas.microsoft.com/office/drawing/2014/main" id="{BD141827-A052-40FD-81DD-7C74C97969D3}"/>
                      </a:ext>
                    </a:extLst>
                  </p:cNvPr>
                  <p:cNvSpPr/>
                  <p:nvPr/>
                </p:nvSpPr>
                <p:spPr>
                  <a:xfrm>
                    <a:off x="2776225" y="2068892"/>
                    <a:ext cx="2376000" cy="1620000"/>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07" name="Rounded Rectangle 30">
                    <a:extLst>
                      <a:ext uri="{FF2B5EF4-FFF2-40B4-BE49-F238E27FC236}">
                        <a16:creationId xmlns:a16="http://schemas.microsoft.com/office/drawing/2014/main" id="{F341C16E-12F9-4259-8507-FB5D4E60D60F}"/>
                      </a:ext>
                    </a:extLst>
                  </p:cNvPr>
                  <p:cNvSpPr/>
                  <p:nvPr/>
                </p:nvSpPr>
                <p:spPr>
                  <a:xfrm>
                    <a:off x="7155080" y="2068891"/>
                    <a:ext cx="237479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08" name="Rectangle 9">
                    <a:extLst>
                      <a:ext uri="{FF2B5EF4-FFF2-40B4-BE49-F238E27FC236}">
                        <a16:creationId xmlns:a16="http://schemas.microsoft.com/office/drawing/2014/main" id="{541B20E8-00CC-4C6C-966C-BC14C554D87B}"/>
                      </a:ext>
                    </a:extLst>
                  </p:cNvPr>
                  <p:cNvSpPr/>
                  <p:nvPr/>
                </p:nvSpPr>
                <p:spPr>
                  <a:xfrm>
                    <a:off x="721028" y="2266889"/>
                    <a:ext cx="3204000" cy="12240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09" name="Rectangle 10">
                    <a:extLst>
                      <a:ext uri="{FF2B5EF4-FFF2-40B4-BE49-F238E27FC236}">
                        <a16:creationId xmlns:a16="http://schemas.microsoft.com/office/drawing/2014/main" id="{00A1F38B-1D0E-4B09-97BF-1505C985F007}"/>
                      </a:ext>
                    </a:extLst>
                  </p:cNvPr>
                  <p:cNvSpPr/>
                  <p:nvPr/>
                </p:nvSpPr>
                <p:spPr>
                  <a:xfrm>
                    <a:off x="8389952" y="2182325"/>
                    <a:ext cx="3482248" cy="130856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0" name="Rounded Rectangle 49">
                    <a:extLst>
                      <a:ext uri="{FF2B5EF4-FFF2-40B4-BE49-F238E27FC236}">
                        <a16:creationId xmlns:a16="http://schemas.microsoft.com/office/drawing/2014/main" id="{2EE1626F-AB70-4B93-876F-B56AAD1D5DB2}"/>
                      </a:ext>
                    </a:extLst>
                  </p:cNvPr>
                  <p:cNvSpPr/>
                  <p:nvPr/>
                </p:nvSpPr>
                <p:spPr>
                  <a:xfrm>
                    <a:off x="2776225" y="4107697"/>
                    <a:ext cx="2375999" cy="1620000"/>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1" name="Rectangle 19">
                    <a:extLst>
                      <a:ext uri="{FF2B5EF4-FFF2-40B4-BE49-F238E27FC236}">
                        <a16:creationId xmlns:a16="http://schemas.microsoft.com/office/drawing/2014/main" id="{1BBD9621-2C61-4283-ABCF-E059C02E4E98}"/>
                      </a:ext>
                    </a:extLst>
                  </p:cNvPr>
                  <p:cNvSpPr/>
                  <p:nvPr/>
                </p:nvSpPr>
                <p:spPr>
                  <a:xfrm>
                    <a:off x="709128" y="4499088"/>
                    <a:ext cx="3223777" cy="140000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2" name="Rounded Rectangle 57">
                    <a:extLst>
                      <a:ext uri="{FF2B5EF4-FFF2-40B4-BE49-F238E27FC236}">
                        <a16:creationId xmlns:a16="http://schemas.microsoft.com/office/drawing/2014/main" id="{C4F2240B-4515-4088-B60E-524433961805}"/>
                      </a:ext>
                    </a:extLst>
                  </p:cNvPr>
                  <p:cNvSpPr/>
                  <p:nvPr/>
                </p:nvSpPr>
                <p:spPr>
                  <a:xfrm>
                    <a:off x="7155080" y="4259651"/>
                    <a:ext cx="2374790" cy="1619999"/>
                  </a:xfrm>
                  <a:prstGeom prst="roundRect">
                    <a:avLst>
                      <a:gd name="adj" fmla="val 1078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3" name="Rectangle 27">
                    <a:extLst>
                      <a:ext uri="{FF2B5EF4-FFF2-40B4-BE49-F238E27FC236}">
                        <a16:creationId xmlns:a16="http://schemas.microsoft.com/office/drawing/2014/main" id="{A29CE620-6850-4600-B61F-7B6E6FBB141E}"/>
                      </a:ext>
                    </a:extLst>
                  </p:cNvPr>
                  <p:cNvSpPr/>
                  <p:nvPr/>
                </p:nvSpPr>
                <p:spPr>
                  <a:xfrm>
                    <a:off x="8442822" y="4499091"/>
                    <a:ext cx="3429378" cy="113658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4"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cs typeface="Calibri" panose="020F0502020204030204" pitchFamily="34" charset="0"/>
                    </a:endParaRPr>
                  </a:p>
                </p:txBody>
              </p:sp>
              <p:sp>
                <p:nvSpPr>
                  <p:cNvPr id="115" name="Rounded Rectangle 11">
                    <a:extLst>
                      <a:ext uri="{FF2B5EF4-FFF2-40B4-BE49-F238E27FC236}">
                        <a16:creationId xmlns:a16="http://schemas.microsoft.com/office/drawing/2014/main" id="{F8D87526-359E-490E-98DE-F7E1AC64E746}"/>
                      </a:ext>
                    </a:extLst>
                  </p:cNvPr>
                  <p:cNvSpPr/>
                  <p:nvPr/>
                </p:nvSpPr>
                <p:spPr>
                  <a:xfrm>
                    <a:off x="4505574" y="1892756"/>
                    <a:ext cx="3557213" cy="1980001"/>
                  </a:xfrm>
                  <a:prstGeom prst="roundRect">
                    <a:avLst>
                      <a:gd name="adj" fmla="val 72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sp>
                <p:nvSpPr>
                  <p:cNvPr id="116" name="Rounded Rectangle 42">
                    <a:extLst>
                      <a:ext uri="{FF2B5EF4-FFF2-40B4-BE49-F238E27FC236}">
                        <a16:creationId xmlns:a16="http://schemas.microsoft.com/office/drawing/2014/main" id="{25D0856B-199E-4A9E-9918-99D078DED2A5}"/>
                      </a:ext>
                    </a:extLst>
                  </p:cNvPr>
                  <p:cNvSpPr/>
                  <p:nvPr/>
                </p:nvSpPr>
                <p:spPr>
                  <a:xfrm>
                    <a:off x="4541323" y="4080011"/>
                    <a:ext cx="3557213" cy="1980001"/>
                  </a:xfrm>
                  <a:prstGeom prst="roundRect">
                    <a:avLst>
                      <a:gd name="adj" fmla="val 729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a:cs typeface="Calibri" panose="020F0502020204030204" pitchFamily="34" charset="0"/>
                    </a:endParaRPr>
                  </a:p>
                </p:txBody>
              </p:sp>
            </p:grpSp>
          </p:grpSp>
          <p:sp>
            <p:nvSpPr>
              <p:cNvPr id="59" name="Yuvarlatılmış Dikdörtgen 58"/>
              <p:cNvSpPr/>
              <p:nvPr/>
            </p:nvSpPr>
            <p:spPr>
              <a:xfrm>
                <a:off x="3652613" y="2013175"/>
                <a:ext cx="779192" cy="3854059"/>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1200" b="1" dirty="0">
                    <a:solidFill>
                      <a:srgbClr val="000000"/>
                    </a:solidFill>
                    <a:cs typeface="Calibri" panose="020F0502020204030204" pitchFamily="34" charset="0"/>
                  </a:rPr>
                  <a:t>Destek </a:t>
                </a:r>
              </a:p>
              <a:p>
                <a:pPr algn="ctr"/>
                <a:r>
                  <a:rPr lang="tr-TR" sz="1200" b="1" dirty="0">
                    <a:solidFill>
                      <a:srgbClr val="000000"/>
                    </a:solidFill>
                    <a:cs typeface="Calibri" panose="020F0502020204030204" pitchFamily="34" charset="0"/>
                  </a:rPr>
                  <a:t>Oranı</a:t>
                </a:r>
              </a:p>
              <a:p>
                <a:pPr algn="ctr"/>
                <a:r>
                  <a:rPr lang="tr-TR" sz="1200" b="1" dirty="0">
                    <a:solidFill>
                      <a:srgbClr val="000000"/>
                    </a:solidFill>
                    <a:cs typeface="Calibri" panose="020F0502020204030204" pitchFamily="34" charset="0"/>
                  </a:rPr>
                  <a:t>%50</a:t>
                </a:r>
              </a:p>
            </p:txBody>
          </p:sp>
        </p:grpSp>
        <p:sp>
          <p:nvSpPr>
            <p:cNvPr id="50" name="Dikdörtgen 49"/>
            <p:cNvSpPr/>
            <p:nvPr/>
          </p:nvSpPr>
          <p:spPr>
            <a:xfrm>
              <a:off x="582155" y="1287461"/>
              <a:ext cx="3733367" cy="338554"/>
            </a:xfrm>
            <a:prstGeom prst="rect">
              <a:avLst/>
            </a:prstGeom>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tr-TR" sz="1600" b="1" dirty="0">
                  <a:ln w="0"/>
                  <a:solidFill>
                    <a:srgbClr val="C00000"/>
                  </a:solidFill>
                  <a:effectLst>
                    <a:outerShdw blurRad="38100" dist="19050" dir="2700000" algn="tl" rotWithShape="0">
                      <a:schemeClr val="dk1">
                        <a:alpha val="40000"/>
                      </a:schemeClr>
                    </a:outerShdw>
                  </a:effectLst>
                  <a:cs typeface="Calibri" panose="020F0502020204030204" pitchFamily="34" charset="0"/>
                </a:rPr>
                <a:t>Marka Destek Programı </a:t>
              </a:r>
            </a:p>
          </p:txBody>
        </p:sp>
        <p:sp>
          <p:nvSpPr>
            <p:cNvPr id="54" name="Dikdörtgen 53"/>
            <p:cNvSpPr/>
            <p:nvPr/>
          </p:nvSpPr>
          <p:spPr>
            <a:xfrm>
              <a:off x="7892893" y="1230976"/>
              <a:ext cx="3295261" cy="338554"/>
            </a:xfrm>
            <a:prstGeom prst="rect">
              <a:avLst/>
            </a:prstGeom>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tr-TR" sz="1600" b="1" dirty="0">
                  <a:ln w="0"/>
                  <a:solidFill>
                    <a:srgbClr val="40D3F6"/>
                  </a:solidFill>
                  <a:effectLst>
                    <a:outerShdw blurRad="38100" dist="19050" dir="2700000" algn="tl" rotWithShape="0">
                      <a:schemeClr val="dk1">
                        <a:alpha val="40000"/>
                      </a:schemeClr>
                    </a:outerShdw>
                  </a:effectLst>
                  <a:cs typeface="Calibri" panose="020F0502020204030204" pitchFamily="34" charset="0"/>
                </a:rPr>
                <a:t>TURQUALITY® Destek Programı</a:t>
              </a:r>
            </a:p>
          </p:txBody>
        </p:sp>
      </p:grpSp>
      <p:sp>
        <p:nvSpPr>
          <p:cNvPr id="55" name="Dikdörtgen 54"/>
          <p:cNvSpPr/>
          <p:nvPr/>
        </p:nvSpPr>
        <p:spPr>
          <a:xfrm>
            <a:off x="4435181" y="2797802"/>
            <a:ext cx="2854259"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tr-TR" sz="1400" b="1" dirty="0">
                <a:cs typeface="Calibri" panose="020F0502020204030204" pitchFamily="34" charset="0"/>
              </a:rPr>
              <a:t>REKLAM, TANITIM VE PAZARLAMA</a:t>
            </a:r>
          </a:p>
        </p:txBody>
      </p:sp>
      <p:sp>
        <p:nvSpPr>
          <p:cNvPr id="58" name="Metin kutusu 57"/>
          <p:cNvSpPr txBox="1"/>
          <p:nvPr/>
        </p:nvSpPr>
        <p:spPr>
          <a:xfrm>
            <a:off x="8664249" y="2098700"/>
            <a:ext cx="1840715" cy="373822"/>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kern="1200" dirty="0">
                <a:solidFill>
                  <a:srgbClr val="000000"/>
                </a:solidFill>
                <a:latin typeface="Calibri" panose="020F0502020204030204" pitchFamily="34" charset="0"/>
                <a:cs typeface="Calibri" panose="020F0502020204030204" pitchFamily="34" charset="0"/>
              </a:rPr>
              <a:t>-</a:t>
            </a:r>
          </a:p>
        </p:txBody>
      </p:sp>
      <p:sp>
        <p:nvSpPr>
          <p:cNvPr id="87" name="Metin kutusu 86"/>
          <p:cNvSpPr txBox="1"/>
          <p:nvPr/>
        </p:nvSpPr>
        <p:spPr>
          <a:xfrm>
            <a:off x="1422980" y="2912715"/>
            <a:ext cx="1802160" cy="33182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i="0" u="none" kern="1200" dirty="0">
                <a:solidFill>
                  <a:schemeClr val="tx1"/>
                </a:solidFill>
                <a:cs typeface="Calibri" panose="020F0502020204030204" pitchFamily="34" charset="0"/>
              </a:rPr>
              <a:t>9.618.000 TL/yıl</a:t>
            </a:r>
            <a:endParaRPr lang="tr-TR" sz="1600" b="1" kern="1200" dirty="0">
              <a:solidFill>
                <a:schemeClr val="tx1"/>
              </a:solidFill>
              <a:cs typeface="Calibri" panose="020F0502020204030204" pitchFamily="34" charset="0"/>
            </a:endParaRPr>
          </a:p>
        </p:txBody>
      </p:sp>
      <p:sp>
        <p:nvSpPr>
          <p:cNvPr id="88" name="Metin kutusu 87"/>
          <p:cNvSpPr txBox="1"/>
          <p:nvPr/>
        </p:nvSpPr>
        <p:spPr>
          <a:xfrm>
            <a:off x="8664250" y="2804914"/>
            <a:ext cx="1840715" cy="373822"/>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kern="1200" dirty="0">
                <a:solidFill>
                  <a:srgbClr val="000000"/>
                </a:solidFill>
                <a:latin typeface="Calibri" panose="020F0502020204030204" pitchFamily="34" charset="0"/>
                <a:cs typeface="Calibri" panose="020F0502020204030204" pitchFamily="34" charset="0"/>
              </a:rPr>
              <a:t>-</a:t>
            </a:r>
          </a:p>
        </p:txBody>
      </p:sp>
      <p:sp>
        <p:nvSpPr>
          <p:cNvPr id="89" name="Dikdörtgen 88"/>
          <p:cNvSpPr/>
          <p:nvPr/>
        </p:nvSpPr>
        <p:spPr>
          <a:xfrm>
            <a:off x="4468967" y="3465289"/>
            <a:ext cx="283324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tr-TR" sz="1400" b="1" dirty="0">
                <a:cs typeface="Calibri" panose="020F0502020204030204" pitchFamily="34" charset="0"/>
              </a:rPr>
              <a:t>BELGELENDİRME, RUHSATLANDIRMA VE TEST</a:t>
            </a:r>
          </a:p>
        </p:txBody>
      </p:sp>
      <p:sp>
        <p:nvSpPr>
          <p:cNvPr id="91" name="Dikdörtgen 90"/>
          <p:cNvSpPr/>
          <p:nvPr/>
        </p:nvSpPr>
        <p:spPr>
          <a:xfrm>
            <a:off x="4468966" y="4254770"/>
            <a:ext cx="2833241"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nn-NO" sz="1400" b="1" dirty="0">
                <a:cs typeface="Calibri" panose="020F0502020204030204" pitchFamily="34" charset="0"/>
              </a:rPr>
              <a:t>YURT DIŞI B</a:t>
            </a:r>
            <a:r>
              <a:rPr lang="tr-TR" sz="1400" b="1" dirty="0">
                <a:cs typeface="Calibri" panose="020F0502020204030204" pitchFamily="34" charset="0"/>
              </a:rPr>
              <a:t>İ</a:t>
            </a:r>
            <a:r>
              <a:rPr lang="nn-NO" sz="1400" b="1" dirty="0">
                <a:cs typeface="Calibri" panose="020F0502020204030204" pitchFamily="34" charset="0"/>
              </a:rPr>
              <a:t>R</a:t>
            </a:r>
            <a:r>
              <a:rPr lang="tr-TR" sz="1400" b="1" dirty="0">
                <a:cs typeface="Calibri" panose="020F0502020204030204" pitchFamily="34" charset="0"/>
              </a:rPr>
              <a:t>İ</a:t>
            </a:r>
            <a:r>
              <a:rPr lang="nn-NO" sz="1400" b="1" dirty="0">
                <a:cs typeface="Calibri" panose="020F0502020204030204" pitchFamily="34" charset="0"/>
              </a:rPr>
              <a:t>M K</a:t>
            </a:r>
            <a:r>
              <a:rPr lang="tr-TR" sz="1400" b="1" dirty="0">
                <a:cs typeface="Calibri" panose="020F0502020204030204" pitchFamily="34" charset="0"/>
              </a:rPr>
              <a:t>İ</a:t>
            </a:r>
            <a:r>
              <a:rPr lang="nn-NO" sz="1400" b="1" dirty="0">
                <a:cs typeface="Calibri" panose="020F0502020204030204" pitchFamily="34" charset="0"/>
              </a:rPr>
              <a:t>RA</a:t>
            </a:r>
            <a:endParaRPr lang="tr-TR" sz="1400" b="1" dirty="0">
              <a:cs typeface="Calibri" panose="020F0502020204030204" pitchFamily="34" charset="0"/>
            </a:endParaRPr>
          </a:p>
        </p:txBody>
      </p:sp>
      <p:grpSp>
        <p:nvGrpSpPr>
          <p:cNvPr id="92" name="Grup 91"/>
          <p:cNvGrpSpPr/>
          <p:nvPr/>
        </p:nvGrpSpPr>
        <p:grpSpPr>
          <a:xfrm>
            <a:off x="1430447" y="3561908"/>
            <a:ext cx="1802160" cy="365614"/>
            <a:chOff x="4212370" y="732257"/>
            <a:chExt cx="1802160" cy="331829"/>
          </a:xfrm>
        </p:grpSpPr>
        <p:sp>
          <p:nvSpPr>
            <p:cNvPr id="93" name="Dikdörtgen 92"/>
            <p:cNvSpPr/>
            <p:nvPr/>
          </p:nvSpPr>
          <p:spPr>
            <a:xfrm>
              <a:off x="4212370" y="732257"/>
              <a:ext cx="1802160" cy="331829"/>
            </a:xfrm>
            <a:prstGeom prst="rect">
              <a:avLst/>
            </a:prstGeom>
          </p:spPr>
          <p:style>
            <a:lnRef idx="2">
              <a:schemeClr val="accent5"/>
            </a:lnRef>
            <a:fillRef idx="1">
              <a:schemeClr val="lt1"/>
            </a:fillRef>
            <a:effectRef idx="0">
              <a:schemeClr val="accent5"/>
            </a:effectRef>
            <a:fontRef idx="minor">
              <a:schemeClr val="dk1"/>
            </a:fontRef>
          </p:style>
        </p:sp>
        <p:sp>
          <p:nvSpPr>
            <p:cNvPr id="94" name="Metin kutusu 93"/>
            <p:cNvSpPr txBox="1"/>
            <p:nvPr/>
          </p:nvSpPr>
          <p:spPr>
            <a:xfrm>
              <a:off x="4212370" y="732257"/>
              <a:ext cx="1802160" cy="33182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dirty="0">
                  <a:solidFill>
                    <a:schemeClr val="tx1"/>
                  </a:solidFill>
                  <a:cs typeface="Calibri" panose="020F0502020204030204" pitchFamily="34" charset="0"/>
                </a:rPr>
                <a:t>4.809.000 TL</a:t>
              </a:r>
              <a:r>
                <a:rPr lang="tr-TR" sz="1600" b="1" i="0" u="none" kern="1200" dirty="0">
                  <a:solidFill>
                    <a:schemeClr val="tx1"/>
                  </a:solidFill>
                  <a:cs typeface="Calibri" panose="020F0502020204030204" pitchFamily="34" charset="0"/>
                </a:rPr>
                <a:t>/yıl</a:t>
              </a:r>
              <a:endParaRPr lang="tr-TR" sz="1600" b="1" kern="1200" dirty="0">
                <a:solidFill>
                  <a:schemeClr val="tx1"/>
                </a:solidFill>
                <a:cs typeface="Calibri" panose="020F0502020204030204" pitchFamily="34" charset="0"/>
              </a:endParaRPr>
            </a:p>
          </p:txBody>
        </p:sp>
      </p:grpSp>
      <p:sp>
        <p:nvSpPr>
          <p:cNvPr id="95" name="Metin kutusu 94"/>
          <p:cNvSpPr txBox="1"/>
          <p:nvPr/>
        </p:nvSpPr>
        <p:spPr>
          <a:xfrm>
            <a:off x="8664249" y="3479523"/>
            <a:ext cx="1840717" cy="373822"/>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kern="1200" dirty="0">
                <a:solidFill>
                  <a:srgbClr val="000000"/>
                </a:solidFill>
                <a:latin typeface="Calibri" panose="020F0502020204030204" pitchFamily="34" charset="0"/>
                <a:cs typeface="Calibri" panose="020F0502020204030204" pitchFamily="34" charset="0"/>
              </a:rPr>
              <a:t>-</a:t>
            </a:r>
          </a:p>
        </p:txBody>
      </p:sp>
      <p:sp>
        <p:nvSpPr>
          <p:cNvPr id="98" name="Metin kutusu 97"/>
          <p:cNvSpPr txBox="1"/>
          <p:nvPr/>
        </p:nvSpPr>
        <p:spPr>
          <a:xfrm>
            <a:off x="1328474" y="4232182"/>
            <a:ext cx="1901973" cy="39404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i="0" u="none" kern="1200" dirty="0">
                <a:solidFill>
                  <a:schemeClr val="tx1"/>
                </a:solidFill>
                <a:cs typeface="Calibri" panose="020F0502020204030204" pitchFamily="34" charset="0"/>
              </a:rPr>
              <a:t>14.428.000 TL/yıl</a:t>
            </a:r>
            <a:endParaRPr lang="tr-TR" sz="1600" b="1" kern="1200" dirty="0">
              <a:solidFill>
                <a:schemeClr val="tx1"/>
              </a:solidFill>
              <a:cs typeface="Calibri" panose="020F0502020204030204" pitchFamily="34" charset="0"/>
            </a:endParaRPr>
          </a:p>
        </p:txBody>
      </p:sp>
      <p:sp>
        <p:nvSpPr>
          <p:cNvPr id="101" name="Metin kutusu 100"/>
          <p:cNvSpPr txBox="1"/>
          <p:nvPr/>
        </p:nvSpPr>
        <p:spPr>
          <a:xfrm>
            <a:off x="8664249" y="4190852"/>
            <a:ext cx="1840718" cy="33182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kern="1200" dirty="0">
                <a:solidFill>
                  <a:srgbClr val="000000"/>
                </a:solidFill>
                <a:cs typeface="Calibri" panose="020F0502020204030204" pitchFamily="34" charset="0"/>
              </a:rPr>
              <a:t>*</a:t>
            </a:r>
          </a:p>
        </p:txBody>
      </p:sp>
      <p:sp>
        <p:nvSpPr>
          <p:cNvPr id="84" name="Yuvarlatılmış Dikdörtgen 83"/>
          <p:cNvSpPr/>
          <p:nvPr/>
        </p:nvSpPr>
        <p:spPr>
          <a:xfrm>
            <a:off x="7588400" y="2126061"/>
            <a:ext cx="795861" cy="385929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1400" b="1" dirty="0">
                <a:solidFill>
                  <a:srgbClr val="000000"/>
                </a:solidFill>
                <a:latin typeface="Calibri" panose="020F0502020204030204" pitchFamily="34" charset="0"/>
                <a:cs typeface="Calibri" panose="020F0502020204030204" pitchFamily="34" charset="0"/>
              </a:rPr>
              <a:t>Destek </a:t>
            </a:r>
          </a:p>
          <a:p>
            <a:pPr algn="ctr"/>
            <a:r>
              <a:rPr lang="tr-TR" sz="1400" b="1" dirty="0">
                <a:solidFill>
                  <a:srgbClr val="000000"/>
                </a:solidFill>
                <a:latin typeface="Calibri" panose="020F0502020204030204" pitchFamily="34" charset="0"/>
                <a:cs typeface="Calibri" panose="020F0502020204030204" pitchFamily="34" charset="0"/>
              </a:rPr>
              <a:t>Oranı</a:t>
            </a:r>
          </a:p>
          <a:p>
            <a:pPr algn="ctr"/>
            <a:r>
              <a:rPr lang="tr-TR" sz="1400" b="1" dirty="0">
                <a:solidFill>
                  <a:srgbClr val="000000"/>
                </a:solidFill>
                <a:latin typeface="Calibri" panose="020F0502020204030204" pitchFamily="34" charset="0"/>
                <a:cs typeface="Calibri" panose="020F0502020204030204" pitchFamily="34" charset="0"/>
              </a:rPr>
              <a:t>%50</a:t>
            </a:r>
          </a:p>
        </p:txBody>
      </p:sp>
      <p:sp>
        <p:nvSpPr>
          <p:cNvPr id="117" name="Dikdörtgen 116"/>
          <p:cNvSpPr/>
          <p:nvPr/>
        </p:nvSpPr>
        <p:spPr>
          <a:xfrm>
            <a:off x="4408209" y="4827421"/>
            <a:ext cx="303762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tr-TR" sz="1400" b="1" dirty="0">
                <a:cs typeface="Calibri" panose="020F0502020204030204" pitchFamily="34" charset="0"/>
              </a:rPr>
              <a:t>YURT DIŞI BİRİM DEKORASYON, TEKNİK DONANIM VE KURULUM</a:t>
            </a:r>
          </a:p>
        </p:txBody>
      </p:sp>
      <p:grpSp>
        <p:nvGrpSpPr>
          <p:cNvPr id="118" name="Grup 117"/>
          <p:cNvGrpSpPr/>
          <p:nvPr/>
        </p:nvGrpSpPr>
        <p:grpSpPr>
          <a:xfrm>
            <a:off x="1434586" y="4823367"/>
            <a:ext cx="1802160" cy="331829"/>
            <a:chOff x="8281766" y="732257"/>
            <a:chExt cx="1802160" cy="331829"/>
          </a:xfrm>
        </p:grpSpPr>
        <p:sp>
          <p:nvSpPr>
            <p:cNvPr id="119" name="Dikdörtgen 118"/>
            <p:cNvSpPr/>
            <p:nvPr/>
          </p:nvSpPr>
          <p:spPr>
            <a:xfrm>
              <a:off x="8281766" y="732257"/>
              <a:ext cx="1802160" cy="331829"/>
            </a:xfrm>
            <a:prstGeom prst="rect">
              <a:avLst/>
            </a:prstGeom>
          </p:spPr>
          <p:style>
            <a:lnRef idx="2">
              <a:schemeClr val="accent5"/>
            </a:lnRef>
            <a:fillRef idx="1">
              <a:schemeClr val="lt1"/>
            </a:fillRef>
            <a:effectRef idx="0">
              <a:schemeClr val="accent5"/>
            </a:effectRef>
            <a:fontRef idx="minor">
              <a:schemeClr val="dk1"/>
            </a:fontRef>
          </p:style>
        </p:sp>
        <p:sp>
          <p:nvSpPr>
            <p:cNvPr id="120" name="Metin kutusu 119"/>
            <p:cNvSpPr txBox="1"/>
            <p:nvPr/>
          </p:nvSpPr>
          <p:spPr>
            <a:xfrm>
              <a:off x="8281766" y="732257"/>
              <a:ext cx="1802160" cy="33182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dirty="0">
                  <a:solidFill>
                    <a:schemeClr val="tx1"/>
                  </a:solidFill>
                  <a:cs typeface="Calibri" panose="020F0502020204030204" pitchFamily="34" charset="0"/>
                </a:rPr>
                <a:t>7</a:t>
              </a:r>
              <a:r>
                <a:rPr lang="tr-TR" sz="1600" b="1" i="0" u="none" kern="1200" dirty="0">
                  <a:solidFill>
                    <a:schemeClr val="tx1"/>
                  </a:solidFill>
                  <a:cs typeface="Calibri" panose="020F0502020204030204" pitchFamily="34" charset="0"/>
                </a:rPr>
                <a:t>.214.000 TL/yıl</a:t>
              </a:r>
              <a:endParaRPr lang="tr-TR" sz="1600" b="1" kern="1200" dirty="0">
                <a:solidFill>
                  <a:schemeClr val="tx1"/>
                </a:solidFill>
                <a:cs typeface="Calibri" panose="020F0502020204030204" pitchFamily="34" charset="0"/>
              </a:endParaRPr>
            </a:p>
          </p:txBody>
        </p:sp>
      </p:grpSp>
      <p:sp>
        <p:nvSpPr>
          <p:cNvPr id="121" name="Metin kutusu 120"/>
          <p:cNvSpPr txBox="1"/>
          <p:nvPr/>
        </p:nvSpPr>
        <p:spPr>
          <a:xfrm>
            <a:off x="8664249" y="4788296"/>
            <a:ext cx="1840718" cy="387053"/>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defTabSz="711200">
              <a:lnSpc>
                <a:spcPct val="90000"/>
              </a:lnSpc>
              <a:spcBef>
                <a:spcPct val="0"/>
              </a:spcBef>
            </a:pPr>
            <a:r>
              <a:rPr lang="tr-TR" sz="1600" b="1" i="0" u="none" kern="1200" dirty="0">
                <a:solidFill>
                  <a:srgbClr val="000000"/>
                </a:solidFill>
                <a:cs typeface="Calibri" panose="020F0502020204030204" pitchFamily="34" charset="0"/>
              </a:rPr>
              <a:t> </a:t>
            </a:r>
          </a:p>
          <a:p>
            <a:pPr defTabSz="711200">
              <a:lnSpc>
                <a:spcPct val="90000"/>
              </a:lnSpc>
              <a:spcBef>
                <a:spcPct val="0"/>
              </a:spcBef>
            </a:pPr>
            <a:r>
              <a:rPr lang="tr-TR" sz="1400" b="1" dirty="0">
                <a:solidFill>
                  <a:srgbClr val="000000"/>
                </a:solidFill>
                <a:cs typeface="Calibri" panose="020F0502020204030204" pitchFamily="34" charset="0"/>
              </a:rPr>
              <a:t>4.809.000 TL/birim       </a:t>
            </a:r>
          </a:p>
        </p:txBody>
      </p:sp>
      <p:sp>
        <p:nvSpPr>
          <p:cNvPr id="122" name="Dikdörtgen 121"/>
          <p:cNvSpPr/>
          <p:nvPr/>
        </p:nvSpPr>
        <p:spPr>
          <a:xfrm>
            <a:off x="4357938" y="5495412"/>
            <a:ext cx="2945660" cy="7386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tr-TR" sz="1400" b="1" dirty="0">
                <a:cs typeface="Calibri" panose="020F0502020204030204" pitchFamily="34" charset="0"/>
              </a:rPr>
              <a:t>YURT DIŞI SATIŞ ALANI DEKORASYON, TEKNİK DONANIM VE KURULUM</a:t>
            </a:r>
          </a:p>
        </p:txBody>
      </p:sp>
      <p:grpSp>
        <p:nvGrpSpPr>
          <p:cNvPr id="123" name="Grup 122"/>
          <p:cNvGrpSpPr/>
          <p:nvPr/>
        </p:nvGrpSpPr>
        <p:grpSpPr>
          <a:xfrm>
            <a:off x="1430447" y="5549788"/>
            <a:ext cx="1802795" cy="331946"/>
            <a:chOff x="141248" y="732515"/>
            <a:chExt cx="1802795" cy="331946"/>
          </a:xfrm>
        </p:grpSpPr>
        <p:sp>
          <p:nvSpPr>
            <p:cNvPr id="124" name="Dikdörtgen 123"/>
            <p:cNvSpPr/>
            <p:nvPr/>
          </p:nvSpPr>
          <p:spPr>
            <a:xfrm>
              <a:off x="141248" y="732515"/>
              <a:ext cx="1802795" cy="331946"/>
            </a:xfrm>
            <a:prstGeom prst="rect">
              <a:avLst/>
            </a:prstGeom>
          </p:spPr>
          <p:style>
            <a:lnRef idx="2">
              <a:schemeClr val="accent5"/>
            </a:lnRef>
            <a:fillRef idx="1">
              <a:schemeClr val="lt1"/>
            </a:fillRef>
            <a:effectRef idx="0">
              <a:schemeClr val="accent5"/>
            </a:effectRef>
            <a:fontRef idx="minor">
              <a:schemeClr val="dk1"/>
            </a:fontRef>
          </p:style>
        </p:sp>
        <p:sp>
          <p:nvSpPr>
            <p:cNvPr id="125" name="Metin kutusu 124"/>
            <p:cNvSpPr txBox="1"/>
            <p:nvPr/>
          </p:nvSpPr>
          <p:spPr>
            <a:xfrm>
              <a:off x="141248" y="732515"/>
              <a:ext cx="1802795" cy="33194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chemeClr val="tx1"/>
                  </a:solidFill>
                  <a:cs typeface="Calibri" panose="020F0502020204030204" pitchFamily="34" charset="0"/>
                </a:rPr>
                <a:t>4</a:t>
              </a:r>
              <a:r>
                <a:rPr lang="tr-TR" sz="1600" b="1" i="0" u="none" kern="1200" dirty="0">
                  <a:solidFill>
                    <a:schemeClr val="tx1"/>
                  </a:solidFill>
                  <a:cs typeface="Calibri" panose="020F0502020204030204" pitchFamily="34" charset="0"/>
                </a:rPr>
                <a:t>.809.000 TL/yıl</a:t>
              </a:r>
              <a:endParaRPr lang="tr-TR" sz="1600" b="1" kern="1200" dirty="0">
                <a:solidFill>
                  <a:schemeClr val="tx1"/>
                </a:solidFill>
                <a:cs typeface="Calibri" panose="020F0502020204030204" pitchFamily="34" charset="0"/>
              </a:endParaRPr>
            </a:p>
          </p:txBody>
        </p:sp>
      </p:grpSp>
      <p:sp>
        <p:nvSpPr>
          <p:cNvPr id="129" name="Dikdörtgen 128"/>
          <p:cNvSpPr/>
          <p:nvPr/>
        </p:nvSpPr>
        <p:spPr>
          <a:xfrm>
            <a:off x="8664249" y="5504205"/>
            <a:ext cx="1840718" cy="2862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defTabSz="711200">
              <a:lnSpc>
                <a:spcPct val="90000"/>
              </a:lnSpc>
              <a:spcBef>
                <a:spcPct val="0"/>
              </a:spcBef>
              <a:spcAft>
                <a:spcPct val="35000"/>
              </a:spcAft>
            </a:pPr>
            <a:r>
              <a:rPr lang="tr-TR" sz="1400" b="1" dirty="0">
                <a:solidFill>
                  <a:srgbClr val="000000"/>
                </a:solidFill>
                <a:cs typeface="Calibri" panose="020F0502020204030204" pitchFamily="34" charset="0"/>
              </a:rPr>
              <a:t>4.809.000 TL/birim       </a:t>
            </a:r>
          </a:p>
        </p:txBody>
      </p:sp>
      <p:sp>
        <p:nvSpPr>
          <p:cNvPr id="131" name="Dikdörtgen 130"/>
          <p:cNvSpPr/>
          <p:nvPr/>
        </p:nvSpPr>
        <p:spPr>
          <a:xfrm>
            <a:off x="4435180" y="2057730"/>
            <a:ext cx="285426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tr-TR" sz="1400" b="1" dirty="0">
                <a:cs typeface="Calibri" panose="020F0502020204030204" pitchFamily="34" charset="0"/>
              </a:rPr>
              <a:t>ÜRÜN/HİZMET/MARKA TESCİL-AKREDİTASYON-KORUMA</a:t>
            </a:r>
          </a:p>
        </p:txBody>
      </p:sp>
      <p:sp>
        <p:nvSpPr>
          <p:cNvPr id="132" name="Metin kutusu 131"/>
          <p:cNvSpPr txBox="1"/>
          <p:nvPr/>
        </p:nvSpPr>
        <p:spPr>
          <a:xfrm>
            <a:off x="1464437" y="2190212"/>
            <a:ext cx="1802160" cy="33182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i="0" u="none" kern="1200" dirty="0">
                <a:solidFill>
                  <a:schemeClr val="tx1"/>
                </a:solidFill>
                <a:cs typeface="Calibri" panose="020F0502020204030204" pitchFamily="34" charset="0"/>
              </a:rPr>
              <a:t>1.202.000 TL/yıl</a:t>
            </a:r>
            <a:endParaRPr lang="tr-TR" sz="1600" b="1" kern="1200" dirty="0">
              <a:solidFill>
                <a:schemeClr val="tx1"/>
              </a:solidFill>
              <a:cs typeface="Calibri" panose="020F0502020204030204" pitchFamily="34" charset="0"/>
            </a:endParaRPr>
          </a:p>
        </p:txBody>
      </p:sp>
      <p:sp>
        <p:nvSpPr>
          <p:cNvPr id="103" name="Dikdörtgen 102">
            <a:extLst>
              <a:ext uri="{FF2B5EF4-FFF2-40B4-BE49-F238E27FC236}">
                <a16:creationId xmlns:a16="http://schemas.microsoft.com/office/drawing/2014/main" id="{F898A6E1-7249-4128-A6BE-27F1A5A20FBB}"/>
              </a:ext>
            </a:extLst>
          </p:cNvPr>
          <p:cNvSpPr/>
          <p:nvPr/>
        </p:nvSpPr>
        <p:spPr>
          <a:xfrm>
            <a:off x="4018710" y="533631"/>
            <a:ext cx="7040611" cy="461665"/>
          </a:xfrm>
          <a:prstGeom prst="rect">
            <a:avLst/>
          </a:prstGeom>
        </p:spPr>
        <p:txBody>
          <a:bodyPr wrap="square">
            <a:spAutoFit/>
          </a:bodyPr>
          <a:lstStyle/>
          <a:p>
            <a:r>
              <a:rPr lang="tr-TR" sz="2400" b="1" dirty="0">
                <a:solidFill>
                  <a:srgbClr val="D1AB61"/>
                </a:solidFill>
                <a:cs typeface="Calibri" panose="020F0502020204030204" pitchFamily="34" charset="0"/>
              </a:rPr>
              <a:t>MARKALAŞMA PROGRAMI</a:t>
            </a:r>
          </a:p>
        </p:txBody>
      </p:sp>
      <p:sp>
        <p:nvSpPr>
          <p:cNvPr id="2" name="Metin kutusu 1">
            <a:extLst>
              <a:ext uri="{FF2B5EF4-FFF2-40B4-BE49-F238E27FC236}">
                <a16:creationId xmlns:a16="http://schemas.microsoft.com/office/drawing/2014/main" id="{33C63A2A-E2D8-49CD-B7F3-D1E152D98257}"/>
              </a:ext>
            </a:extLst>
          </p:cNvPr>
          <p:cNvSpPr txBox="1"/>
          <p:nvPr/>
        </p:nvSpPr>
        <p:spPr>
          <a:xfrm>
            <a:off x="511728" y="6484690"/>
            <a:ext cx="5335399" cy="261610"/>
          </a:xfrm>
          <a:prstGeom prst="rect">
            <a:avLst/>
          </a:prstGeom>
          <a:noFill/>
        </p:spPr>
        <p:txBody>
          <a:bodyPr wrap="square" rtlCol="0">
            <a:spAutoFit/>
          </a:bodyPr>
          <a:lstStyle/>
          <a:p>
            <a:r>
              <a:rPr lang="tr-TR" sz="1100" dirty="0"/>
              <a:t>*«Mağaza» için «50 mağaza» sınırı mevcuttur.  </a:t>
            </a:r>
          </a:p>
        </p:txBody>
      </p:sp>
    </p:spTree>
    <p:extLst>
      <p:ext uri="{BB962C8B-B14F-4D97-AF65-F5344CB8AC3E}">
        <p14:creationId xmlns:p14="http://schemas.microsoft.com/office/powerpoint/2010/main" val="880990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up 70"/>
          <p:cNvGrpSpPr/>
          <p:nvPr/>
        </p:nvGrpSpPr>
        <p:grpSpPr>
          <a:xfrm>
            <a:off x="192885" y="1553794"/>
            <a:ext cx="11806230" cy="4682432"/>
            <a:chOff x="222757" y="1230976"/>
            <a:chExt cx="11806230" cy="4281252"/>
          </a:xfrm>
        </p:grpSpPr>
        <p:sp>
          <p:nvSpPr>
            <p:cNvPr id="5" name="Dikdörtgen 4"/>
            <p:cNvSpPr/>
            <p:nvPr/>
          </p:nvSpPr>
          <p:spPr>
            <a:xfrm>
              <a:off x="662748" y="1287461"/>
              <a:ext cx="3586804" cy="307777"/>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1600" b="1" dirty="0">
                  <a:ln w="0"/>
                  <a:solidFill>
                    <a:srgbClr val="C00000"/>
                  </a:solidFill>
                  <a:effectLst>
                    <a:outerShdw blurRad="38100" dist="19050" dir="2700000" algn="tl" rotWithShape="0">
                      <a:schemeClr val="dk1">
                        <a:alpha val="40000"/>
                      </a:schemeClr>
                    </a:outerShdw>
                  </a:effectLst>
                </a:rPr>
                <a:t>Marka Destek Programı </a:t>
              </a:r>
            </a:p>
          </p:txBody>
        </p:sp>
        <p:sp>
          <p:nvSpPr>
            <p:cNvPr id="6" name="Dikdörtgen 5"/>
            <p:cNvSpPr/>
            <p:nvPr/>
          </p:nvSpPr>
          <p:spPr>
            <a:xfrm>
              <a:off x="7730776" y="1230976"/>
              <a:ext cx="3270467" cy="309547"/>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1600" b="1" dirty="0">
                  <a:ln w="0"/>
                  <a:solidFill>
                    <a:srgbClr val="40D3F6"/>
                  </a:solidFill>
                  <a:effectLst>
                    <a:outerShdw blurRad="38100" dist="19050" dir="2700000" algn="tl" rotWithShape="0">
                      <a:schemeClr val="dk1">
                        <a:alpha val="40000"/>
                      </a:schemeClr>
                    </a:outerShdw>
                  </a:effectLst>
                </a:rPr>
                <a:t>TURQUALITY® Destek Programı</a:t>
              </a:r>
            </a:p>
          </p:txBody>
        </p:sp>
        <p:grpSp>
          <p:nvGrpSpPr>
            <p:cNvPr id="70" name="Grup 69"/>
            <p:cNvGrpSpPr/>
            <p:nvPr/>
          </p:nvGrpSpPr>
          <p:grpSpPr>
            <a:xfrm>
              <a:off x="222757" y="1933792"/>
              <a:ext cx="11806230" cy="3578436"/>
              <a:chOff x="122396" y="1933792"/>
              <a:chExt cx="11806230" cy="3578436"/>
            </a:xfrm>
          </p:grpSpPr>
          <p:grpSp>
            <p:nvGrpSpPr>
              <p:cNvPr id="69" name="Grup 68"/>
              <p:cNvGrpSpPr/>
              <p:nvPr/>
            </p:nvGrpSpPr>
            <p:grpSpPr>
              <a:xfrm>
                <a:off x="122396" y="1933792"/>
                <a:ext cx="11511980" cy="3578436"/>
                <a:chOff x="258888" y="1860635"/>
                <a:chExt cx="11511980" cy="3578436"/>
              </a:xfrm>
            </p:grpSpPr>
            <p:grpSp>
              <p:nvGrpSpPr>
                <p:cNvPr id="7" name="Grup 6"/>
                <p:cNvGrpSpPr/>
                <p:nvPr/>
              </p:nvGrpSpPr>
              <p:grpSpPr>
                <a:xfrm>
                  <a:off x="292191" y="3314709"/>
                  <a:ext cx="11463775" cy="1357963"/>
                  <a:chOff x="260927" y="1961871"/>
                  <a:chExt cx="11488865" cy="4136038"/>
                </a:xfrm>
              </p:grpSpPr>
              <p:sp>
                <p:nvSpPr>
                  <p:cNvPr id="8" name="Rounded Rectangle 5">
                    <a:extLst>
                      <a:ext uri="{FF2B5EF4-FFF2-40B4-BE49-F238E27FC236}">
                        <a16:creationId xmlns:a16="http://schemas.microsoft.com/office/drawing/2014/main" id="{BD141827-A052-40FD-81DD-7C74C97969D3}"/>
                      </a:ext>
                    </a:extLst>
                  </p:cNvPr>
                  <p:cNvSpPr/>
                  <p:nvPr/>
                </p:nvSpPr>
                <p:spPr>
                  <a:xfrm>
                    <a:off x="2662131" y="2068891"/>
                    <a:ext cx="2376000" cy="1619999"/>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9" name="Rounded Rectangle 30">
                    <a:extLst>
                      <a:ext uri="{FF2B5EF4-FFF2-40B4-BE49-F238E27FC236}">
                        <a16:creationId xmlns:a16="http://schemas.microsoft.com/office/drawing/2014/main" id="{F341C16E-12F9-4259-8507-FB5D4E60D60F}"/>
                      </a:ext>
                    </a:extLst>
                  </p:cNvPr>
                  <p:cNvSpPr/>
                  <p:nvPr/>
                </p:nvSpPr>
                <p:spPr>
                  <a:xfrm>
                    <a:off x="7155080" y="2068891"/>
                    <a:ext cx="2128423" cy="1620000"/>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0" name="Rectangle 9">
                    <a:extLst>
                      <a:ext uri="{FF2B5EF4-FFF2-40B4-BE49-F238E27FC236}">
                        <a16:creationId xmlns:a16="http://schemas.microsoft.com/office/drawing/2014/main" id="{541B20E8-00CC-4C6C-966C-BC14C554D87B}"/>
                      </a:ext>
                    </a:extLst>
                  </p:cNvPr>
                  <p:cNvSpPr/>
                  <p:nvPr/>
                </p:nvSpPr>
                <p:spPr>
                  <a:xfrm>
                    <a:off x="272102" y="2229307"/>
                    <a:ext cx="3365304" cy="122399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1" name="Rectangle 10">
                    <a:extLst>
                      <a:ext uri="{FF2B5EF4-FFF2-40B4-BE49-F238E27FC236}">
                        <a16:creationId xmlns:a16="http://schemas.microsoft.com/office/drawing/2014/main" id="{00A1F38B-1D0E-4B09-97BF-1505C985F007}"/>
                      </a:ext>
                    </a:extLst>
                  </p:cNvPr>
                  <p:cNvSpPr/>
                  <p:nvPr/>
                </p:nvSpPr>
                <p:spPr>
                  <a:xfrm>
                    <a:off x="8145367" y="2470656"/>
                    <a:ext cx="3604425" cy="110490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2" name="Rounded Rectangle 49">
                    <a:extLst>
                      <a:ext uri="{FF2B5EF4-FFF2-40B4-BE49-F238E27FC236}">
                        <a16:creationId xmlns:a16="http://schemas.microsoft.com/office/drawing/2014/main" id="{2EE1626F-AB70-4B93-876F-B56AAD1D5DB2}"/>
                      </a:ext>
                    </a:extLst>
                  </p:cNvPr>
                  <p:cNvSpPr/>
                  <p:nvPr/>
                </p:nvSpPr>
                <p:spPr>
                  <a:xfrm>
                    <a:off x="2662130" y="4259651"/>
                    <a:ext cx="2375999" cy="1619999"/>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3" name="Rectangle 19">
                    <a:extLst>
                      <a:ext uri="{FF2B5EF4-FFF2-40B4-BE49-F238E27FC236}">
                        <a16:creationId xmlns:a16="http://schemas.microsoft.com/office/drawing/2014/main" id="{1BBD9621-2C61-4283-ABCF-E059C02E4E98}"/>
                      </a:ext>
                    </a:extLst>
                  </p:cNvPr>
                  <p:cNvSpPr/>
                  <p:nvPr/>
                </p:nvSpPr>
                <p:spPr>
                  <a:xfrm>
                    <a:off x="260927" y="4424735"/>
                    <a:ext cx="3365303" cy="122399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4" name="Rounded Rectangle 57">
                    <a:extLst>
                      <a:ext uri="{FF2B5EF4-FFF2-40B4-BE49-F238E27FC236}">
                        <a16:creationId xmlns:a16="http://schemas.microsoft.com/office/drawing/2014/main" id="{C4F2240B-4515-4088-B60E-524433961805}"/>
                      </a:ext>
                    </a:extLst>
                  </p:cNvPr>
                  <p:cNvSpPr/>
                  <p:nvPr/>
                </p:nvSpPr>
                <p:spPr>
                  <a:xfrm>
                    <a:off x="7155080" y="4259652"/>
                    <a:ext cx="2128423" cy="1620000"/>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5" name="Rectangle 27">
                    <a:extLst>
                      <a:ext uri="{FF2B5EF4-FFF2-40B4-BE49-F238E27FC236}">
                        <a16:creationId xmlns:a16="http://schemas.microsoft.com/office/drawing/2014/main" id="{A29CE620-6850-4600-B61F-7B6E6FBB141E}"/>
                      </a:ext>
                    </a:extLst>
                  </p:cNvPr>
                  <p:cNvSpPr/>
                  <p:nvPr/>
                </p:nvSpPr>
                <p:spPr>
                  <a:xfrm>
                    <a:off x="8141796" y="4517662"/>
                    <a:ext cx="3607996" cy="110397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6"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endParaRPr>
                  </a:p>
                </p:txBody>
              </p:sp>
              <p:sp>
                <p:nvSpPr>
                  <p:cNvPr id="17" name="Rounded Rectangle 11">
                    <a:extLst>
                      <a:ext uri="{FF2B5EF4-FFF2-40B4-BE49-F238E27FC236}">
                        <a16:creationId xmlns:a16="http://schemas.microsoft.com/office/drawing/2014/main" id="{F8D87526-359E-490E-98DE-F7E1AC64E746}"/>
                      </a:ext>
                    </a:extLst>
                  </p:cNvPr>
                  <p:cNvSpPr/>
                  <p:nvPr/>
                </p:nvSpPr>
                <p:spPr>
                  <a:xfrm>
                    <a:off x="4200302" y="1961871"/>
                    <a:ext cx="3555272" cy="1980001"/>
                  </a:xfrm>
                  <a:prstGeom prst="roundRect">
                    <a:avLst>
                      <a:gd name="adj" fmla="val 729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18" name="Rounded Rectangle 42">
                    <a:extLst>
                      <a:ext uri="{FF2B5EF4-FFF2-40B4-BE49-F238E27FC236}">
                        <a16:creationId xmlns:a16="http://schemas.microsoft.com/office/drawing/2014/main" id="{25D0856B-199E-4A9E-9918-99D078DED2A5}"/>
                      </a:ext>
                    </a:extLst>
                  </p:cNvPr>
                  <p:cNvSpPr/>
                  <p:nvPr/>
                </p:nvSpPr>
                <p:spPr>
                  <a:xfrm>
                    <a:off x="4200302" y="4117908"/>
                    <a:ext cx="3559302" cy="1980001"/>
                  </a:xfrm>
                  <a:prstGeom prst="roundRect">
                    <a:avLst>
                      <a:gd name="adj" fmla="val 729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grpSp>
            <p:grpSp>
              <p:nvGrpSpPr>
                <p:cNvPr id="19" name="Grup 18"/>
                <p:cNvGrpSpPr/>
                <p:nvPr/>
              </p:nvGrpSpPr>
              <p:grpSpPr>
                <a:xfrm>
                  <a:off x="258888" y="1860635"/>
                  <a:ext cx="11497079" cy="1369363"/>
                  <a:chOff x="265127" y="1888891"/>
                  <a:chExt cx="11522243" cy="4170760"/>
                </a:xfrm>
              </p:grpSpPr>
              <p:sp>
                <p:nvSpPr>
                  <p:cNvPr id="20" name="Rounded Rectangle 5">
                    <a:extLst>
                      <a:ext uri="{FF2B5EF4-FFF2-40B4-BE49-F238E27FC236}">
                        <a16:creationId xmlns:a16="http://schemas.microsoft.com/office/drawing/2014/main" id="{BD141827-A052-40FD-81DD-7C74C97969D3}"/>
                      </a:ext>
                    </a:extLst>
                  </p:cNvPr>
                  <p:cNvSpPr/>
                  <p:nvPr/>
                </p:nvSpPr>
                <p:spPr>
                  <a:xfrm>
                    <a:off x="2699705" y="2215981"/>
                    <a:ext cx="2376000" cy="1695769"/>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1" name="Rounded Rectangle 30">
                    <a:extLst>
                      <a:ext uri="{FF2B5EF4-FFF2-40B4-BE49-F238E27FC236}">
                        <a16:creationId xmlns:a16="http://schemas.microsoft.com/office/drawing/2014/main" id="{F341C16E-12F9-4259-8507-FB5D4E60D60F}"/>
                      </a:ext>
                    </a:extLst>
                  </p:cNvPr>
                  <p:cNvSpPr/>
                  <p:nvPr/>
                </p:nvSpPr>
                <p:spPr>
                  <a:xfrm>
                    <a:off x="7192656" y="2118919"/>
                    <a:ext cx="2128423" cy="1749973"/>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2" name="Rectangle 9">
                    <a:extLst>
                      <a:ext uri="{FF2B5EF4-FFF2-40B4-BE49-F238E27FC236}">
                        <a16:creationId xmlns:a16="http://schemas.microsoft.com/office/drawing/2014/main" id="{541B20E8-00CC-4C6C-966C-BC14C554D87B}"/>
                      </a:ext>
                    </a:extLst>
                  </p:cNvPr>
                  <p:cNvSpPr/>
                  <p:nvPr/>
                </p:nvSpPr>
                <p:spPr>
                  <a:xfrm>
                    <a:off x="281894" y="2366595"/>
                    <a:ext cx="3363839" cy="138338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3" name="Rectangle 10">
                    <a:extLst>
                      <a:ext uri="{FF2B5EF4-FFF2-40B4-BE49-F238E27FC236}">
                        <a16:creationId xmlns:a16="http://schemas.microsoft.com/office/drawing/2014/main" id="{00A1F38B-1D0E-4B09-97BF-1505C985F007}"/>
                      </a:ext>
                    </a:extLst>
                  </p:cNvPr>
                  <p:cNvSpPr/>
                  <p:nvPr/>
                </p:nvSpPr>
                <p:spPr>
                  <a:xfrm>
                    <a:off x="8179372" y="2308969"/>
                    <a:ext cx="3519957" cy="12685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4" name="Rounded Rectangle 49">
                    <a:extLst>
                      <a:ext uri="{FF2B5EF4-FFF2-40B4-BE49-F238E27FC236}">
                        <a16:creationId xmlns:a16="http://schemas.microsoft.com/office/drawing/2014/main" id="{2EE1626F-AB70-4B93-876F-B56AAD1D5DB2}"/>
                      </a:ext>
                    </a:extLst>
                  </p:cNvPr>
                  <p:cNvSpPr/>
                  <p:nvPr/>
                </p:nvSpPr>
                <p:spPr>
                  <a:xfrm>
                    <a:off x="2662130" y="4259652"/>
                    <a:ext cx="2375999" cy="1620000"/>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5" name="Rectangle 19">
                    <a:extLst>
                      <a:ext uri="{FF2B5EF4-FFF2-40B4-BE49-F238E27FC236}">
                        <a16:creationId xmlns:a16="http://schemas.microsoft.com/office/drawing/2014/main" id="{1BBD9621-2C61-4283-ABCF-E059C02E4E98}"/>
                      </a:ext>
                    </a:extLst>
                  </p:cNvPr>
                  <p:cNvSpPr/>
                  <p:nvPr/>
                </p:nvSpPr>
                <p:spPr>
                  <a:xfrm>
                    <a:off x="265127" y="4460812"/>
                    <a:ext cx="3347388" cy="122399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6" name="Rounded Rectangle 57">
                    <a:extLst>
                      <a:ext uri="{FF2B5EF4-FFF2-40B4-BE49-F238E27FC236}">
                        <a16:creationId xmlns:a16="http://schemas.microsoft.com/office/drawing/2014/main" id="{C4F2240B-4515-4088-B60E-524433961805}"/>
                      </a:ext>
                    </a:extLst>
                  </p:cNvPr>
                  <p:cNvSpPr/>
                  <p:nvPr/>
                </p:nvSpPr>
                <p:spPr>
                  <a:xfrm>
                    <a:off x="7121311" y="4170652"/>
                    <a:ext cx="2199769" cy="1620000"/>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7" name="Rectangle 27">
                    <a:extLst>
                      <a:ext uri="{FF2B5EF4-FFF2-40B4-BE49-F238E27FC236}">
                        <a16:creationId xmlns:a16="http://schemas.microsoft.com/office/drawing/2014/main" id="{A29CE620-6850-4600-B61F-7B6E6FBB141E}"/>
                      </a:ext>
                    </a:extLst>
                  </p:cNvPr>
                  <p:cNvSpPr/>
                  <p:nvPr/>
                </p:nvSpPr>
                <p:spPr>
                  <a:xfrm>
                    <a:off x="8179372" y="4483907"/>
                    <a:ext cx="3607998" cy="110397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28"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endParaRPr>
                  </a:p>
                </p:txBody>
              </p:sp>
              <p:sp>
                <p:nvSpPr>
                  <p:cNvPr id="29" name="Rounded Rectangle 11">
                    <a:extLst>
                      <a:ext uri="{FF2B5EF4-FFF2-40B4-BE49-F238E27FC236}">
                        <a16:creationId xmlns:a16="http://schemas.microsoft.com/office/drawing/2014/main" id="{F8D87526-359E-490E-98DE-F7E1AC64E746}"/>
                      </a:ext>
                    </a:extLst>
                  </p:cNvPr>
                  <p:cNvSpPr/>
                  <p:nvPr/>
                </p:nvSpPr>
                <p:spPr>
                  <a:xfrm>
                    <a:off x="4237878" y="1888891"/>
                    <a:ext cx="3551701" cy="1980001"/>
                  </a:xfrm>
                  <a:prstGeom prst="roundRect">
                    <a:avLst>
                      <a:gd name="adj" fmla="val 729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30" name="Rounded Rectangle 42">
                    <a:extLst>
                      <a:ext uri="{FF2B5EF4-FFF2-40B4-BE49-F238E27FC236}">
                        <a16:creationId xmlns:a16="http://schemas.microsoft.com/office/drawing/2014/main" id="{25D0856B-199E-4A9E-9918-99D078DED2A5}"/>
                      </a:ext>
                    </a:extLst>
                  </p:cNvPr>
                  <p:cNvSpPr/>
                  <p:nvPr/>
                </p:nvSpPr>
                <p:spPr>
                  <a:xfrm>
                    <a:off x="4237878" y="4079650"/>
                    <a:ext cx="3551701" cy="1980001"/>
                  </a:xfrm>
                  <a:prstGeom prst="roundRect">
                    <a:avLst>
                      <a:gd name="adj" fmla="val 729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grpSp>
            <p:grpSp>
              <p:nvGrpSpPr>
                <p:cNvPr id="50" name="Grup 49"/>
                <p:cNvGrpSpPr/>
                <p:nvPr/>
              </p:nvGrpSpPr>
              <p:grpSpPr>
                <a:xfrm>
                  <a:off x="275618" y="4788988"/>
                  <a:ext cx="11495250" cy="650083"/>
                  <a:chOff x="221717" y="2059253"/>
                  <a:chExt cx="11520410" cy="1980000"/>
                </a:xfrm>
              </p:grpSpPr>
              <p:sp>
                <p:nvSpPr>
                  <p:cNvPr id="51" name="Rounded Rectangle 5">
                    <a:extLst>
                      <a:ext uri="{FF2B5EF4-FFF2-40B4-BE49-F238E27FC236}">
                        <a16:creationId xmlns:a16="http://schemas.microsoft.com/office/drawing/2014/main" id="{BD141827-A052-40FD-81DD-7C74C97969D3}"/>
                      </a:ext>
                    </a:extLst>
                  </p:cNvPr>
                  <p:cNvSpPr/>
                  <p:nvPr/>
                </p:nvSpPr>
                <p:spPr>
                  <a:xfrm>
                    <a:off x="2662131" y="2068891"/>
                    <a:ext cx="2376000" cy="1678622"/>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52" name="Rounded Rectangle 30">
                    <a:extLst>
                      <a:ext uri="{FF2B5EF4-FFF2-40B4-BE49-F238E27FC236}">
                        <a16:creationId xmlns:a16="http://schemas.microsoft.com/office/drawing/2014/main" id="{F341C16E-12F9-4259-8507-FB5D4E60D60F}"/>
                      </a:ext>
                    </a:extLst>
                  </p:cNvPr>
                  <p:cNvSpPr/>
                  <p:nvPr/>
                </p:nvSpPr>
                <p:spPr>
                  <a:xfrm>
                    <a:off x="6992175" y="2119786"/>
                    <a:ext cx="2254041" cy="1749972"/>
                  </a:xfrm>
                  <a:prstGeom prst="roundRect">
                    <a:avLst>
                      <a:gd name="adj" fmla="val 107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53" name="Rectangle 9">
                    <a:extLst>
                      <a:ext uri="{FF2B5EF4-FFF2-40B4-BE49-F238E27FC236}">
                        <a16:creationId xmlns:a16="http://schemas.microsoft.com/office/drawing/2014/main" id="{541B20E8-00CC-4C6C-966C-BC14C554D87B}"/>
                      </a:ext>
                    </a:extLst>
                  </p:cNvPr>
                  <p:cNvSpPr/>
                  <p:nvPr/>
                </p:nvSpPr>
                <p:spPr>
                  <a:xfrm>
                    <a:off x="221717" y="2225080"/>
                    <a:ext cx="3327336" cy="138338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54" name="Rectangle 10">
                    <a:extLst>
                      <a:ext uri="{FF2B5EF4-FFF2-40B4-BE49-F238E27FC236}">
                        <a16:creationId xmlns:a16="http://schemas.microsoft.com/office/drawing/2014/main" id="{00A1F38B-1D0E-4B09-97BF-1505C985F007}"/>
                      </a:ext>
                    </a:extLst>
                  </p:cNvPr>
                  <p:cNvSpPr/>
                  <p:nvPr/>
                </p:nvSpPr>
                <p:spPr>
                  <a:xfrm>
                    <a:off x="8134129" y="2494382"/>
                    <a:ext cx="3607998" cy="117948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sp>
                <p:nvSpPr>
                  <p:cNvPr id="60" name="Rounded Rectangle 11">
                    <a:extLst>
                      <a:ext uri="{FF2B5EF4-FFF2-40B4-BE49-F238E27FC236}">
                        <a16:creationId xmlns:a16="http://schemas.microsoft.com/office/drawing/2014/main" id="{F8D87526-359E-490E-98DE-F7E1AC64E746}"/>
                      </a:ext>
                    </a:extLst>
                  </p:cNvPr>
                  <p:cNvSpPr/>
                  <p:nvPr/>
                </p:nvSpPr>
                <p:spPr>
                  <a:xfrm>
                    <a:off x="4240559" y="2059253"/>
                    <a:ext cx="3523960" cy="1980000"/>
                  </a:xfrm>
                  <a:prstGeom prst="roundRect">
                    <a:avLst>
                      <a:gd name="adj" fmla="val 729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p>
                </p:txBody>
              </p:sp>
            </p:grpSp>
            <p:grpSp>
              <p:nvGrpSpPr>
                <p:cNvPr id="68" name="Grup 67"/>
                <p:cNvGrpSpPr/>
                <p:nvPr/>
              </p:nvGrpSpPr>
              <p:grpSpPr>
                <a:xfrm>
                  <a:off x="1094137" y="1919733"/>
                  <a:ext cx="9311475" cy="3493026"/>
                  <a:chOff x="1154181" y="1917629"/>
                  <a:chExt cx="9311475" cy="3493026"/>
                </a:xfrm>
              </p:grpSpPr>
              <p:sp>
                <p:nvSpPr>
                  <p:cNvPr id="31" name="Dikdörtgen 30"/>
                  <p:cNvSpPr/>
                  <p:nvPr/>
                </p:nvSpPr>
                <p:spPr>
                  <a:xfrm>
                    <a:off x="4871769" y="1923658"/>
                    <a:ext cx="2317810" cy="4783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ctr"/>
                    <a:r>
                      <a:rPr lang="tr-TR" sz="1400" b="1" dirty="0"/>
                      <a:t>FRANCHİSİNG DESTEĞİ</a:t>
                    </a:r>
                    <a:br>
                      <a:rPr lang="tr-TR" sz="1400" b="1" dirty="0"/>
                    </a:br>
                    <a:r>
                      <a:rPr lang="tr-TR" sz="1400" b="1" dirty="0"/>
                      <a:t>(KİRA VE KURULUM)</a:t>
                    </a:r>
                  </a:p>
                </p:txBody>
              </p:sp>
              <p:sp>
                <p:nvSpPr>
                  <p:cNvPr id="34" name="Yuvarlatılmış Dikdörtgen 33"/>
                  <p:cNvSpPr/>
                  <p:nvPr/>
                </p:nvSpPr>
                <p:spPr>
                  <a:xfrm>
                    <a:off x="3589792" y="1934055"/>
                    <a:ext cx="856582" cy="34766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b="1" dirty="0">
                        <a:solidFill>
                          <a:srgbClr val="000000"/>
                        </a:solidFill>
                      </a:rPr>
                      <a:t>Destek </a:t>
                    </a:r>
                  </a:p>
                  <a:p>
                    <a:pPr algn="ctr"/>
                    <a:r>
                      <a:rPr lang="tr-TR" sz="1400" b="1" dirty="0">
                        <a:solidFill>
                          <a:srgbClr val="000000"/>
                        </a:solidFill>
                      </a:rPr>
                      <a:t>Oranı</a:t>
                    </a:r>
                  </a:p>
                  <a:p>
                    <a:pPr algn="ctr"/>
                    <a:r>
                      <a:rPr lang="tr-TR" sz="1400" b="1" dirty="0">
                        <a:solidFill>
                          <a:srgbClr val="000000"/>
                        </a:solidFill>
                      </a:rPr>
                      <a:t>%50</a:t>
                    </a:r>
                  </a:p>
                </p:txBody>
              </p:sp>
              <p:sp>
                <p:nvSpPr>
                  <p:cNvPr id="35" name="Yuvarlatılmış Dikdörtgen 34"/>
                  <p:cNvSpPr/>
                  <p:nvPr/>
                </p:nvSpPr>
                <p:spPr>
                  <a:xfrm>
                    <a:off x="7456793" y="1917629"/>
                    <a:ext cx="880093" cy="34930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b="1" dirty="0">
                        <a:solidFill>
                          <a:srgbClr val="000000"/>
                        </a:solidFill>
                      </a:rPr>
                      <a:t>Destek </a:t>
                    </a:r>
                  </a:p>
                  <a:p>
                    <a:pPr algn="ctr"/>
                    <a:r>
                      <a:rPr lang="tr-TR" sz="1400" b="1" dirty="0">
                        <a:solidFill>
                          <a:srgbClr val="000000"/>
                        </a:solidFill>
                      </a:rPr>
                      <a:t>Oranı</a:t>
                    </a:r>
                  </a:p>
                  <a:p>
                    <a:pPr algn="ctr"/>
                    <a:r>
                      <a:rPr lang="tr-TR" sz="1400" b="1" dirty="0">
                        <a:solidFill>
                          <a:srgbClr val="000000"/>
                        </a:solidFill>
                      </a:rPr>
                      <a:t>%50</a:t>
                    </a:r>
                  </a:p>
                </p:txBody>
              </p:sp>
              <p:sp>
                <p:nvSpPr>
                  <p:cNvPr id="38" name="Dikdörtgen 37"/>
                  <p:cNvSpPr/>
                  <p:nvPr/>
                </p:nvSpPr>
                <p:spPr>
                  <a:xfrm>
                    <a:off x="4860520" y="2749791"/>
                    <a:ext cx="2329059" cy="3095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tr-TR" sz="1600" b="1" dirty="0"/>
                      <a:t>RAPOR DESTEĞİ </a:t>
                    </a:r>
                  </a:p>
                </p:txBody>
              </p:sp>
              <p:sp>
                <p:nvSpPr>
                  <p:cNvPr id="41" name="Metin kutusu 40"/>
                  <p:cNvSpPr txBox="1"/>
                  <p:nvPr/>
                </p:nvSpPr>
                <p:spPr>
                  <a:xfrm>
                    <a:off x="1154182" y="2671806"/>
                    <a:ext cx="1921470" cy="33194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i="0" u="none" kern="1200" dirty="0">
                        <a:solidFill>
                          <a:schemeClr val="tx1"/>
                        </a:solidFill>
                      </a:rPr>
                      <a:t>2.404.000 TL/yıl</a:t>
                    </a:r>
                    <a:endParaRPr lang="tr-TR" sz="1600" b="1" kern="1200" dirty="0">
                      <a:solidFill>
                        <a:schemeClr val="tx1"/>
                      </a:solidFill>
                    </a:endParaRPr>
                  </a:p>
                </p:txBody>
              </p:sp>
              <p:sp>
                <p:nvSpPr>
                  <p:cNvPr id="42" name="Metin kutusu 41"/>
                  <p:cNvSpPr txBox="1"/>
                  <p:nvPr/>
                </p:nvSpPr>
                <p:spPr>
                  <a:xfrm>
                    <a:off x="8582283" y="2670073"/>
                    <a:ext cx="1883373" cy="37382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kern="1200" dirty="0">
                        <a:solidFill>
                          <a:srgbClr val="000000"/>
                        </a:solidFill>
                      </a:rPr>
                      <a:t>-</a:t>
                    </a:r>
                  </a:p>
                </p:txBody>
              </p:sp>
              <p:sp>
                <p:nvSpPr>
                  <p:cNvPr id="43" name="Dikdörtgen 42"/>
                  <p:cNvSpPr/>
                  <p:nvPr/>
                </p:nvSpPr>
                <p:spPr>
                  <a:xfrm>
                    <a:off x="4860520" y="3479119"/>
                    <a:ext cx="2329059" cy="2814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tr-TR" sz="1400" b="1" dirty="0"/>
                      <a:t>DANIŞMANLIK DESTEĞİ </a:t>
                    </a:r>
                  </a:p>
                </p:txBody>
              </p:sp>
              <p:sp>
                <p:nvSpPr>
                  <p:cNvPr id="44" name="Metin kutusu 43"/>
                  <p:cNvSpPr txBox="1"/>
                  <p:nvPr/>
                </p:nvSpPr>
                <p:spPr>
                  <a:xfrm>
                    <a:off x="1154182" y="3380871"/>
                    <a:ext cx="1920818" cy="33194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chemeClr val="tx1"/>
                        </a:solidFill>
                      </a:rPr>
                      <a:t>7.214.000 TL/</a:t>
                    </a:r>
                    <a:r>
                      <a:rPr lang="tr-TR" sz="1600" b="1" i="0" u="none" kern="1200" dirty="0">
                        <a:solidFill>
                          <a:schemeClr val="tx1"/>
                        </a:solidFill>
                      </a:rPr>
                      <a:t>yıl</a:t>
                    </a:r>
                    <a:endParaRPr lang="tr-TR" sz="1600" b="1" kern="1200" dirty="0">
                      <a:solidFill>
                        <a:schemeClr val="tx1"/>
                      </a:solidFill>
                    </a:endParaRPr>
                  </a:p>
                </p:txBody>
              </p:sp>
              <p:sp>
                <p:nvSpPr>
                  <p:cNvPr id="45" name="Metin kutusu 44"/>
                  <p:cNvSpPr txBox="1"/>
                  <p:nvPr/>
                </p:nvSpPr>
                <p:spPr>
                  <a:xfrm>
                    <a:off x="8582283" y="3403194"/>
                    <a:ext cx="1883373" cy="33194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rgbClr val="000000"/>
                        </a:solidFill>
                      </a:rPr>
                      <a:t>14.428.000 TL/yıl</a:t>
                    </a:r>
                    <a:endParaRPr lang="tr-TR" sz="1600" b="1" kern="1200" dirty="0">
                      <a:solidFill>
                        <a:srgbClr val="000000"/>
                      </a:solidFill>
                    </a:endParaRPr>
                  </a:p>
                </p:txBody>
              </p:sp>
              <p:sp>
                <p:nvSpPr>
                  <p:cNvPr id="46" name="Metin kutusu 45"/>
                  <p:cNvSpPr txBox="1"/>
                  <p:nvPr/>
                </p:nvSpPr>
                <p:spPr>
                  <a:xfrm>
                    <a:off x="1154181" y="4100145"/>
                    <a:ext cx="1920818" cy="35591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defTabSz="622300">
                      <a:lnSpc>
                        <a:spcPct val="90000"/>
                      </a:lnSpc>
                      <a:spcBef>
                        <a:spcPct val="0"/>
                      </a:spcBef>
                      <a:spcAft>
                        <a:spcPct val="35000"/>
                      </a:spcAft>
                    </a:pPr>
                    <a:r>
                      <a:rPr lang="tr-TR" sz="1600" b="1" i="0" u="none" kern="1200" dirty="0">
                        <a:solidFill>
                          <a:schemeClr val="tx1"/>
                        </a:solidFill>
                      </a:rPr>
                      <a:t>4.809.000 TL/yıl </a:t>
                    </a:r>
                    <a:r>
                      <a:rPr lang="tr-TR" sz="1600" b="1" dirty="0">
                        <a:latin typeface="Calibri" panose="020F0502020204030204" pitchFamily="34" charset="0"/>
                      </a:rPr>
                      <a:t>(maks. 6 personel)</a:t>
                    </a:r>
                    <a:endParaRPr lang="tr-TR" sz="1600" b="1" kern="1200" dirty="0">
                      <a:solidFill>
                        <a:schemeClr val="tx1"/>
                      </a:solidFill>
                    </a:endParaRPr>
                  </a:p>
                </p:txBody>
              </p:sp>
              <p:sp>
                <p:nvSpPr>
                  <p:cNvPr id="47" name="Dikdörtgen 46"/>
                  <p:cNvSpPr/>
                  <p:nvPr/>
                </p:nvSpPr>
                <p:spPr>
                  <a:xfrm>
                    <a:off x="8530502" y="4109739"/>
                    <a:ext cx="1935154" cy="3095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dirty="0" err="1">
                        <a:solidFill>
                          <a:srgbClr val="000000"/>
                        </a:solidFill>
                      </a:rPr>
                      <a:t>Maks</a:t>
                    </a:r>
                    <a:r>
                      <a:rPr lang="tr-TR" sz="1600" b="1" dirty="0">
                        <a:solidFill>
                          <a:srgbClr val="000000"/>
                        </a:solidFill>
                      </a:rPr>
                      <a:t>. 10 personel</a:t>
                    </a:r>
                  </a:p>
                </p:txBody>
              </p:sp>
              <p:sp>
                <p:nvSpPr>
                  <p:cNvPr id="48" name="Dikdörtgen 47"/>
                  <p:cNvSpPr/>
                  <p:nvPr/>
                </p:nvSpPr>
                <p:spPr>
                  <a:xfrm>
                    <a:off x="4871769" y="4167385"/>
                    <a:ext cx="2322260" cy="3095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1600" b="1" dirty="0"/>
                      <a:t> İSTİHDAM DESTEĞİ </a:t>
                    </a:r>
                  </a:p>
                </p:txBody>
              </p:sp>
              <p:sp>
                <p:nvSpPr>
                  <p:cNvPr id="65" name="Dikdörtgen 64"/>
                  <p:cNvSpPr/>
                  <p:nvPr/>
                </p:nvSpPr>
                <p:spPr>
                  <a:xfrm>
                    <a:off x="4860521" y="4926196"/>
                    <a:ext cx="2333508" cy="3095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1600" b="1" dirty="0"/>
                      <a:t>STRATEJİK İŞ PLANI</a:t>
                    </a:r>
                  </a:p>
                </p:txBody>
              </p:sp>
              <p:sp>
                <p:nvSpPr>
                  <p:cNvPr id="66" name="Metin kutusu 65"/>
                  <p:cNvSpPr txBox="1"/>
                  <p:nvPr/>
                </p:nvSpPr>
                <p:spPr>
                  <a:xfrm>
                    <a:off x="1154181" y="4823252"/>
                    <a:ext cx="1920817" cy="33194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chemeClr val="tx1"/>
                        </a:solidFill>
                      </a:rPr>
                      <a:t>2.400.000 TL</a:t>
                    </a:r>
                    <a:endParaRPr lang="tr-TR" sz="1600" b="1" kern="1200" dirty="0">
                      <a:solidFill>
                        <a:schemeClr val="tx1"/>
                      </a:solidFill>
                    </a:endParaRPr>
                  </a:p>
                </p:txBody>
              </p:sp>
              <p:sp>
                <p:nvSpPr>
                  <p:cNvPr id="67" name="Metin kutusu 66"/>
                  <p:cNvSpPr txBox="1"/>
                  <p:nvPr/>
                </p:nvSpPr>
                <p:spPr>
                  <a:xfrm>
                    <a:off x="8508372" y="4855144"/>
                    <a:ext cx="1957284" cy="33194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rgbClr val="000000"/>
                        </a:solidFill>
                      </a:rPr>
                      <a:t>4.809.000 TL</a:t>
                    </a:r>
                    <a:endParaRPr lang="tr-TR" sz="1600" b="1" kern="1200" dirty="0">
                      <a:solidFill>
                        <a:srgbClr val="000000"/>
                      </a:solidFill>
                    </a:endParaRPr>
                  </a:p>
                </p:txBody>
              </p:sp>
            </p:grpSp>
          </p:grpSp>
          <p:sp>
            <p:nvSpPr>
              <p:cNvPr id="33" name="Dikdörtgen 32"/>
              <p:cNvSpPr/>
              <p:nvPr/>
            </p:nvSpPr>
            <p:spPr>
              <a:xfrm>
                <a:off x="8313744" y="1992199"/>
                <a:ext cx="3614882" cy="64723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ctr"/>
                <a:r>
                  <a:rPr lang="tr-TR" sz="1400" b="1" dirty="0">
                    <a:solidFill>
                      <a:srgbClr val="000000"/>
                    </a:solidFill>
                  </a:rPr>
                  <a:t>(</a:t>
                </a:r>
                <a:r>
                  <a:rPr lang="tr-TR" sz="1300" b="1" dirty="0">
                    <a:solidFill>
                      <a:srgbClr val="000000"/>
                    </a:solidFill>
                  </a:rPr>
                  <a:t>maks.100 adet mağaza), Kira: 4.809.000 TL/birim/yıl </a:t>
                </a:r>
              </a:p>
              <a:p>
                <a:pPr algn="ctr" fontAlgn="ctr"/>
                <a:r>
                  <a:rPr lang="tr-TR" sz="1300" b="1" dirty="0">
                    <a:solidFill>
                      <a:srgbClr val="000000"/>
                    </a:solidFill>
                  </a:rPr>
                  <a:t>(maks. 2 yıl), Kurulum: 2.404.000 TL/birim</a:t>
                </a:r>
              </a:p>
            </p:txBody>
          </p:sp>
        </p:grpSp>
      </p:grpSp>
      <p:sp>
        <p:nvSpPr>
          <p:cNvPr id="32" name="Dikdörtgen 31"/>
          <p:cNvSpPr/>
          <p:nvPr/>
        </p:nvSpPr>
        <p:spPr>
          <a:xfrm>
            <a:off x="15999" y="2439771"/>
            <a:ext cx="3475419" cy="6924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t"/>
            <a:r>
              <a:rPr lang="tr-TR" sz="1300" b="1" dirty="0"/>
              <a:t>(</a:t>
            </a:r>
            <a:r>
              <a:rPr lang="tr-TR" sz="1300" b="1" dirty="0" err="1"/>
              <a:t>maks</a:t>
            </a:r>
            <a:r>
              <a:rPr lang="tr-TR" sz="1300" b="1" dirty="0"/>
              <a:t>. 10 adet mağaza),Kira: 1.202.000 TL/birim/yıl           </a:t>
            </a:r>
          </a:p>
          <a:p>
            <a:pPr fontAlgn="t"/>
            <a:r>
              <a:rPr lang="tr-TR" sz="1300" b="1" dirty="0"/>
              <a:t>(maks. 2 yıl), Kurulum: 1.202.000 TL/birim</a:t>
            </a:r>
          </a:p>
        </p:txBody>
      </p:sp>
      <p:sp>
        <p:nvSpPr>
          <p:cNvPr id="75" name="Dikdörtgen 74">
            <a:extLst>
              <a:ext uri="{FF2B5EF4-FFF2-40B4-BE49-F238E27FC236}">
                <a16:creationId xmlns:a16="http://schemas.microsoft.com/office/drawing/2014/main" id="{97ACC732-4457-418D-8136-2B64A48FBF3C}"/>
              </a:ext>
            </a:extLst>
          </p:cNvPr>
          <p:cNvSpPr/>
          <p:nvPr/>
        </p:nvSpPr>
        <p:spPr>
          <a:xfrm>
            <a:off x="4156960" y="522149"/>
            <a:ext cx="6048328" cy="461665"/>
          </a:xfrm>
          <a:prstGeom prst="rect">
            <a:avLst/>
          </a:prstGeom>
        </p:spPr>
        <p:txBody>
          <a:bodyPr wrap="square">
            <a:spAutoFit/>
          </a:bodyPr>
          <a:lstStyle/>
          <a:p>
            <a:r>
              <a:rPr lang="tr-TR" sz="2400" b="1" dirty="0">
                <a:solidFill>
                  <a:srgbClr val="D1AB61"/>
                </a:solidFill>
                <a:cs typeface="Calibri" panose="020F0502020204030204" pitchFamily="34" charset="0"/>
              </a:rPr>
              <a:t>MARKALAŞMA PROGRAMI</a:t>
            </a:r>
          </a:p>
        </p:txBody>
      </p:sp>
    </p:spTree>
    <p:extLst>
      <p:ext uri="{BB962C8B-B14F-4D97-AF65-F5344CB8AC3E}">
        <p14:creationId xmlns:p14="http://schemas.microsoft.com/office/powerpoint/2010/main" val="1278252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up 70"/>
          <p:cNvGrpSpPr/>
          <p:nvPr/>
        </p:nvGrpSpPr>
        <p:grpSpPr>
          <a:xfrm>
            <a:off x="390332" y="1889737"/>
            <a:ext cx="11411335" cy="4246842"/>
            <a:chOff x="222757" y="1230976"/>
            <a:chExt cx="11411335" cy="4246842"/>
          </a:xfrm>
        </p:grpSpPr>
        <p:sp>
          <p:nvSpPr>
            <p:cNvPr id="5" name="Dikdörtgen 4"/>
            <p:cNvSpPr/>
            <p:nvPr/>
          </p:nvSpPr>
          <p:spPr>
            <a:xfrm>
              <a:off x="662748" y="1287461"/>
              <a:ext cx="3586804"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b="1" dirty="0">
                  <a:ln w="0"/>
                  <a:solidFill>
                    <a:srgbClr val="C00000"/>
                  </a:solidFill>
                  <a:effectLst>
                    <a:outerShdw blurRad="38100" dist="19050" dir="2700000" algn="tl" rotWithShape="0">
                      <a:schemeClr val="dk1">
                        <a:alpha val="40000"/>
                      </a:schemeClr>
                    </a:outerShdw>
                  </a:effectLst>
                </a:rPr>
                <a:t>Marka Destek Programı </a:t>
              </a:r>
            </a:p>
          </p:txBody>
        </p:sp>
        <p:sp>
          <p:nvSpPr>
            <p:cNvPr id="6" name="Dikdörtgen 5"/>
            <p:cNvSpPr/>
            <p:nvPr/>
          </p:nvSpPr>
          <p:spPr>
            <a:xfrm>
              <a:off x="7582658" y="1230976"/>
              <a:ext cx="3780832"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b="1" dirty="0">
                  <a:ln w="0"/>
                  <a:solidFill>
                    <a:srgbClr val="40D3F6"/>
                  </a:solidFill>
                  <a:effectLst>
                    <a:outerShdw blurRad="38100" dist="19050" dir="2700000" algn="tl" rotWithShape="0">
                      <a:schemeClr val="dk1">
                        <a:alpha val="40000"/>
                      </a:schemeClr>
                    </a:outerShdw>
                  </a:effectLst>
                </a:rPr>
                <a:t>TURQUALITY® Destek Programı</a:t>
              </a:r>
            </a:p>
          </p:txBody>
        </p:sp>
        <p:grpSp>
          <p:nvGrpSpPr>
            <p:cNvPr id="70" name="Grup 69"/>
            <p:cNvGrpSpPr/>
            <p:nvPr/>
          </p:nvGrpSpPr>
          <p:grpSpPr>
            <a:xfrm>
              <a:off x="222757" y="1933792"/>
              <a:ext cx="11411335" cy="3544026"/>
              <a:chOff x="122396" y="1933792"/>
              <a:chExt cx="11411335" cy="3544026"/>
            </a:xfrm>
          </p:grpSpPr>
          <p:grpSp>
            <p:nvGrpSpPr>
              <p:cNvPr id="69" name="Grup 68"/>
              <p:cNvGrpSpPr/>
              <p:nvPr/>
            </p:nvGrpSpPr>
            <p:grpSpPr>
              <a:xfrm>
                <a:off x="122396" y="1933792"/>
                <a:ext cx="11411335" cy="3544026"/>
                <a:chOff x="258888" y="1860635"/>
                <a:chExt cx="11411335" cy="3544026"/>
              </a:xfrm>
            </p:grpSpPr>
            <p:grpSp>
              <p:nvGrpSpPr>
                <p:cNvPr id="7" name="Grup 6"/>
                <p:cNvGrpSpPr/>
                <p:nvPr/>
              </p:nvGrpSpPr>
              <p:grpSpPr>
                <a:xfrm>
                  <a:off x="292191" y="3314709"/>
                  <a:ext cx="11348558" cy="1357963"/>
                  <a:chOff x="260927" y="1961871"/>
                  <a:chExt cx="11373396" cy="4136038"/>
                </a:xfrm>
              </p:grpSpPr>
              <p:sp>
                <p:nvSpPr>
                  <p:cNvPr id="8" name="Rounded Rectangle 5">
                    <a:extLst>
                      <a:ext uri="{FF2B5EF4-FFF2-40B4-BE49-F238E27FC236}">
                        <a16:creationId xmlns:a16="http://schemas.microsoft.com/office/drawing/2014/main" id="{BD141827-A052-40FD-81DD-7C74C97969D3}"/>
                      </a:ext>
                    </a:extLst>
                  </p:cNvPr>
                  <p:cNvSpPr/>
                  <p:nvPr/>
                </p:nvSpPr>
                <p:spPr>
                  <a:xfrm>
                    <a:off x="2662131" y="2068891"/>
                    <a:ext cx="2376000" cy="1619999"/>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9" name="Rounded Rectangle 30">
                    <a:extLst>
                      <a:ext uri="{FF2B5EF4-FFF2-40B4-BE49-F238E27FC236}">
                        <a16:creationId xmlns:a16="http://schemas.microsoft.com/office/drawing/2014/main" id="{F341C16E-12F9-4259-8507-FB5D4E60D60F}"/>
                      </a:ext>
                    </a:extLst>
                  </p:cNvPr>
                  <p:cNvSpPr/>
                  <p:nvPr/>
                </p:nvSpPr>
                <p:spPr>
                  <a:xfrm>
                    <a:off x="7155080" y="2068890"/>
                    <a:ext cx="2249173" cy="1620000"/>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0" name="Rectangle 9">
                    <a:extLst>
                      <a:ext uri="{FF2B5EF4-FFF2-40B4-BE49-F238E27FC236}">
                        <a16:creationId xmlns:a16="http://schemas.microsoft.com/office/drawing/2014/main" id="{541B20E8-00CC-4C6C-966C-BC14C554D87B}"/>
                      </a:ext>
                    </a:extLst>
                  </p:cNvPr>
                  <p:cNvSpPr/>
                  <p:nvPr/>
                </p:nvSpPr>
                <p:spPr>
                  <a:xfrm>
                    <a:off x="272102" y="2229307"/>
                    <a:ext cx="3365304" cy="1223999"/>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1" name="Rectangle 10">
                    <a:extLst>
                      <a:ext uri="{FF2B5EF4-FFF2-40B4-BE49-F238E27FC236}">
                        <a16:creationId xmlns:a16="http://schemas.microsoft.com/office/drawing/2014/main" id="{00A1F38B-1D0E-4B09-97BF-1505C985F007}"/>
                      </a:ext>
                    </a:extLst>
                  </p:cNvPr>
                  <p:cNvSpPr/>
                  <p:nvPr/>
                </p:nvSpPr>
                <p:spPr>
                  <a:xfrm>
                    <a:off x="8189428" y="2418873"/>
                    <a:ext cx="3444895" cy="110490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2" name="Rounded Rectangle 49">
                    <a:extLst>
                      <a:ext uri="{FF2B5EF4-FFF2-40B4-BE49-F238E27FC236}">
                        <a16:creationId xmlns:a16="http://schemas.microsoft.com/office/drawing/2014/main" id="{2EE1626F-AB70-4B93-876F-B56AAD1D5DB2}"/>
                      </a:ext>
                    </a:extLst>
                  </p:cNvPr>
                  <p:cNvSpPr/>
                  <p:nvPr/>
                </p:nvSpPr>
                <p:spPr>
                  <a:xfrm>
                    <a:off x="2662130" y="4259651"/>
                    <a:ext cx="2375999" cy="1619999"/>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3" name="Rectangle 19">
                    <a:extLst>
                      <a:ext uri="{FF2B5EF4-FFF2-40B4-BE49-F238E27FC236}">
                        <a16:creationId xmlns:a16="http://schemas.microsoft.com/office/drawing/2014/main" id="{1BBD9621-2C61-4283-ABCF-E059C02E4E98}"/>
                      </a:ext>
                    </a:extLst>
                  </p:cNvPr>
                  <p:cNvSpPr/>
                  <p:nvPr/>
                </p:nvSpPr>
                <p:spPr>
                  <a:xfrm>
                    <a:off x="260927" y="4424735"/>
                    <a:ext cx="3365303" cy="1223999"/>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4" name="Rounded Rectangle 57">
                    <a:extLst>
                      <a:ext uri="{FF2B5EF4-FFF2-40B4-BE49-F238E27FC236}">
                        <a16:creationId xmlns:a16="http://schemas.microsoft.com/office/drawing/2014/main" id="{C4F2240B-4515-4088-B60E-524433961805}"/>
                      </a:ext>
                    </a:extLst>
                  </p:cNvPr>
                  <p:cNvSpPr/>
                  <p:nvPr/>
                </p:nvSpPr>
                <p:spPr>
                  <a:xfrm>
                    <a:off x="7155080" y="4259652"/>
                    <a:ext cx="2249173" cy="1620000"/>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5" name="Rectangle 27">
                    <a:extLst>
                      <a:ext uri="{FF2B5EF4-FFF2-40B4-BE49-F238E27FC236}">
                        <a16:creationId xmlns:a16="http://schemas.microsoft.com/office/drawing/2014/main" id="{A29CE620-6850-4600-B61F-7B6E6FBB141E}"/>
                      </a:ext>
                    </a:extLst>
                  </p:cNvPr>
                  <p:cNvSpPr/>
                  <p:nvPr/>
                </p:nvSpPr>
                <p:spPr>
                  <a:xfrm>
                    <a:off x="8189428" y="4610101"/>
                    <a:ext cx="3444895" cy="110397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6"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7" name="Rounded Rectangle 11">
                    <a:extLst>
                      <a:ext uri="{FF2B5EF4-FFF2-40B4-BE49-F238E27FC236}">
                        <a16:creationId xmlns:a16="http://schemas.microsoft.com/office/drawing/2014/main" id="{F8D87526-359E-490E-98DE-F7E1AC64E746}"/>
                      </a:ext>
                    </a:extLst>
                  </p:cNvPr>
                  <p:cNvSpPr/>
                  <p:nvPr/>
                </p:nvSpPr>
                <p:spPr>
                  <a:xfrm>
                    <a:off x="4160920" y="1961871"/>
                    <a:ext cx="3594654" cy="1980001"/>
                  </a:xfrm>
                  <a:prstGeom prst="roundRect">
                    <a:avLst>
                      <a:gd name="adj" fmla="val 7297"/>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18" name="Rounded Rectangle 42">
                    <a:extLst>
                      <a:ext uri="{FF2B5EF4-FFF2-40B4-BE49-F238E27FC236}">
                        <a16:creationId xmlns:a16="http://schemas.microsoft.com/office/drawing/2014/main" id="{25D0856B-199E-4A9E-9918-99D078DED2A5}"/>
                      </a:ext>
                    </a:extLst>
                  </p:cNvPr>
                  <p:cNvSpPr/>
                  <p:nvPr/>
                </p:nvSpPr>
                <p:spPr>
                  <a:xfrm>
                    <a:off x="4164950" y="4117908"/>
                    <a:ext cx="3594654" cy="1980001"/>
                  </a:xfrm>
                  <a:prstGeom prst="roundRect">
                    <a:avLst>
                      <a:gd name="adj" fmla="val 7297"/>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grpSp>
            <p:grpSp>
              <p:nvGrpSpPr>
                <p:cNvPr id="19" name="Grup 18"/>
                <p:cNvGrpSpPr/>
                <p:nvPr/>
              </p:nvGrpSpPr>
              <p:grpSpPr>
                <a:xfrm>
                  <a:off x="258888" y="1860635"/>
                  <a:ext cx="11381861" cy="1369363"/>
                  <a:chOff x="265127" y="1888891"/>
                  <a:chExt cx="11406773" cy="4170760"/>
                </a:xfrm>
              </p:grpSpPr>
              <p:sp>
                <p:nvSpPr>
                  <p:cNvPr id="20" name="Rounded Rectangle 5">
                    <a:extLst>
                      <a:ext uri="{FF2B5EF4-FFF2-40B4-BE49-F238E27FC236}">
                        <a16:creationId xmlns:a16="http://schemas.microsoft.com/office/drawing/2014/main" id="{BD141827-A052-40FD-81DD-7C74C97969D3}"/>
                      </a:ext>
                    </a:extLst>
                  </p:cNvPr>
                  <p:cNvSpPr/>
                  <p:nvPr/>
                </p:nvSpPr>
                <p:spPr>
                  <a:xfrm>
                    <a:off x="2662131" y="2068890"/>
                    <a:ext cx="2376000" cy="1800002"/>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1" name="Rounded Rectangle 30">
                    <a:extLst>
                      <a:ext uri="{FF2B5EF4-FFF2-40B4-BE49-F238E27FC236}">
                        <a16:creationId xmlns:a16="http://schemas.microsoft.com/office/drawing/2014/main" id="{F341C16E-12F9-4259-8507-FB5D4E60D60F}"/>
                      </a:ext>
                    </a:extLst>
                  </p:cNvPr>
                  <p:cNvSpPr/>
                  <p:nvPr/>
                </p:nvSpPr>
                <p:spPr>
                  <a:xfrm>
                    <a:off x="7164225" y="2004420"/>
                    <a:ext cx="2286749" cy="1749973"/>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2" name="Rectangle 9">
                    <a:extLst>
                      <a:ext uri="{FF2B5EF4-FFF2-40B4-BE49-F238E27FC236}">
                        <a16:creationId xmlns:a16="http://schemas.microsoft.com/office/drawing/2014/main" id="{541B20E8-00CC-4C6C-966C-BC14C554D87B}"/>
                      </a:ext>
                    </a:extLst>
                  </p:cNvPr>
                  <p:cNvSpPr/>
                  <p:nvPr/>
                </p:nvSpPr>
                <p:spPr>
                  <a:xfrm>
                    <a:off x="281894" y="2366595"/>
                    <a:ext cx="3363839" cy="138338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3" name="Rectangle 10">
                    <a:extLst>
                      <a:ext uri="{FF2B5EF4-FFF2-40B4-BE49-F238E27FC236}">
                        <a16:creationId xmlns:a16="http://schemas.microsoft.com/office/drawing/2014/main" id="{00A1F38B-1D0E-4B09-97BF-1505C985F007}"/>
                      </a:ext>
                    </a:extLst>
                  </p:cNvPr>
                  <p:cNvSpPr/>
                  <p:nvPr/>
                </p:nvSpPr>
                <p:spPr>
                  <a:xfrm>
                    <a:off x="8215337" y="2325538"/>
                    <a:ext cx="3444895" cy="126855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4" name="Rounded Rectangle 49">
                    <a:extLst>
                      <a:ext uri="{FF2B5EF4-FFF2-40B4-BE49-F238E27FC236}">
                        <a16:creationId xmlns:a16="http://schemas.microsoft.com/office/drawing/2014/main" id="{2EE1626F-AB70-4B93-876F-B56AAD1D5DB2}"/>
                      </a:ext>
                    </a:extLst>
                  </p:cNvPr>
                  <p:cNvSpPr/>
                  <p:nvPr/>
                </p:nvSpPr>
                <p:spPr>
                  <a:xfrm>
                    <a:off x="2662130" y="4259651"/>
                    <a:ext cx="2375999" cy="1619999"/>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5" name="Rectangle 19">
                    <a:extLst>
                      <a:ext uri="{FF2B5EF4-FFF2-40B4-BE49-F238E27FC236}">
                        <a16:creationId xmlns:a16="http://schemas.microsoft.com/office/drawing/2014/main" id="{1BBD9621-2C61-4283-ABCF-E059C02E4E98}"/>
                      </a:ext>
                    </a:extLst>
                  </p:cNvPr>
                  <p:cNvSpPr/>
                  <p:nvPr/>
                </p:nvSpPr>
                <p:spPr>
                  <a:xfrm>
                    <a:off x="265127" y="4460812"/>
                    <a:ext cx="3347388" cy="1223999"/>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6" name="Rounded Rectangle 57">
                    <a:extLst>
                      <a:ext uri="{FF2B5EF4-FFF2-40B4-BE49-F238E27FC236}">
                        <a16:creationId xmlns:a16="http://schemas.microsoft.com/office/drawing/2014/main" id="{C4F2240B-4515-4088-B60E-524433961805}"/>
                      </a:ext>
                    </a:extLst>
                  </p:cNvPr>
                  <p:cNvSpPr/>
                  <p:nvPr/>
                </p:nvSpPr>
                <p:spPr>
                  <a:xfrm>
                    <a:off x="7155080" y="4259652"/>
                    <a:ext cx="2286749" cy="1619998"/>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7" name="Rectangle 27">
                    <a:extLst>
                      <a:ext uri="{FF2B5EF4-FFF2-40B4-BE49-F238E27FC236}">
                        <a16:creationId xmlns:a16="http://schemas.microsoft.com/office/drawing/2014/main" id="{A29CE620-6850-4600-B61F-7B6E6FBB141E}"/>
                      </a:ext>
                    </a:extLst>
                  </p:cNvPr>
                  <p:cNvSpPr/>
                  <p:nvPr/>
                </p:nvSpPr>
                <p:spPr>
                  <a:xfrm>
                    <a:off x="8227005" y="4576347"/>
                    <a:ext cx="3444895" cy="110397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28" name="Block Arc 25">
                    <a:extLst>
                      <a:ext uri="{FF2B5EF4-FFF2-40B4-BE49-F238E27FC236}">
                        <a16:creationId xmlns:a16="http://schemas.microsoft.com/office/drawing/2014/main" id="{D6D0AC2B-9717-4EDD-8AD4-B69AEF72C09D}"/>
                      </a:ext>
                    </a:extLst>
                  </p:cNvPr>
                  <p:cNvSpPr>
                    <a:spLocks noChangeAspect="1"/>
                  </p:cNvSpPr>
                  <p:nvPr/>
                </p:nvSpPr>
                <p:spPr>
                  <a:xfrm>
                    <a:off x="4415124" y="466646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Rounded Rectangle 11">
                    <a:extLst>
                      <a:ext uri="{FF2B5EF4-FFF2-40B4-BE49-F238E27FC236}">
                        <a16:creationId xmlns:a16="http://schemas.microsoft.com/office/drawing/2014/main" id="{F8D87526-359E-490E-98DE-F7E1AC64E746}"/>
                      </a:ext>
                    </a:extLst>
                  </p:cNvPr>
                  <p:cNvSpPr/>
                  <p:nvPr/>
                </p:nvSpPr>
                <p:spPr>
                  <a:xfrm>
                    <a:off x="4194925" y="1888891"/>
                    <a:ext cx="3594655" cy="1980001"/>
                  </a:xfrm>
                  <a:prstGeom prst="roundRect">
                    <a:avLst>
                      <a:gd name="adj" fmla="val 7297"/>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30" name="Rounded Rectangle 42">
                    <a:extLst>
                      <a:ext uri="{FF2B5EF4-FFF2-40B4-BE49-F238E27FC236}">
                        <a16:creationId xmlns:a16="http://schemas.microsoft.com/office/drawing/2014/main" id="{25D0856B-199E-4A9E-9918-99D078DED2A5}"/>
                      </a:ext>
                    </a:extLst>
                  </p:cNvPr>
                  <p:cNvSpPr/>
                  <p:nvPr/>
                </p:nvSpPr>
                <p:spPr>
                  <a:xfrm>
                    <a:off x="4194925" y="4079650"/>
                    <a:ext cx="3594655" cy="1980001"/>
                  </a:xfrm>
                  <a:prstGeom prst="roundRect">
                    <a:avLst>
                      <a:gd name="adj" fmla="val 7297"/>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grpSp>
            <p:grpSp>
              <p:nvGrpSpPr>
                <p:cNvPr id="50" name="Grup 49"/>
                <p:cNvGrpSpPr/>
                <p:nvPr/>
              </p:nvGrpSpPr>
              <p:grpSpPr>
                <a:xfrm>
                  <a:off x="275618" y="4737023"/>
                  <a:ext cx="11394605" cy="667638"/>
                  <a:chOff x="221717" y="1900980"/>
                  <a:chExt cx="11419545" cy="2033468"/>
                </a:xfrm>
              </p:grpSpPr>
              <p:sp>
                <p:nvSpPr>
                  <p:cNvPr id="51" name="Rounded Rectangle 5">
                    <a:extLst>
                      <a:ext uri="{FF2B5EF4-FFF2-40B4-BE49-F238E27FC236}">
                        <a16:creationId xmlns:a16="http://schemas.microsoft.com/office/drawing/2014/main" id="{BD141827-A052-40FD-81DD-7C74C97969D3}"/>
                      </a:ext>
                    </a:extLst>
                  </p:cNvPr>
                  <p:cNvSpPr/>
                  <p:nvPr/>
                </p:nvSpPr>
                <p:spPr>
                  <a:xfrm>
                    <a:off x="2662131" y="2068890"/>
                    <a:ext cx="2376000" cy="1695770"/>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52" name="Rounded Rectangle 30">
                    <a:extLst>
                      <a:ext uri="{FF2B5EF4-FFF2-40B4-BE49-F238E27FC236}">
                        <a16:creationId xmlns:a16="http://schemas.microsoft.com/office/drawing/2014/main" id="{F341C16E-12F9-4259-8507-FB5D4E60D60F}"/>
                      </a:ext>
                    </a:extLst>
                  </p:cNvPr>
                  <p:cNvSpPr/>
                  <p:nvPr/>
                </p:nvSpPr>
                <p:spPr>
                  <a:xfrm>
                    <a:off x="7006862" y="2209144"/>
                    <a:ext cx="2374790" cy="1725304"/>
                  </a:xfrm>
                  <a:prstGeom prst="roundRect">
                    <a:avLst>
                      <a:gd name="adj" fmla="val 10788"/>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53" name="Rectangle 9">
                    <a:extLst>
                      <a:ext uri="{FF2B5EF4-FFF2-40B4-BE49-F238E27FC236}">
                        <a16:creationId xmlns:a16="http://schemas.microsoft.com/office/drawing/2014/main" id="{541B20E8-00CC-4C6C-966C-BC14C554D87B}"/>
                      </a:ext>
                    </a:extLst>
                  </p:cNvPr>
                  <p:cNvSpPr/>
                  <p:nvPr/>
                </p:nvSpPr>
                <p:spPr>
                  <a:xfrm>
                    <a:off x="221717" y="2225080"/>
                    <a:ext cx="3327336" cy="138338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54" name="Rectangle 10">
                    <a:extLst>
                      <a:ext uri="{FF2B5EF4-FFF2-40B4-BE49-F238E27FC236}">
                        <a16:creationId xmlns:a16="http://schemas.microsoft.com/office/drawing/2014/main" id="{00A1F38B-1D0E-4B09-97BF-1505C985F007}"/>
                      </a:ext>
                    </a:extLst>
                  </p:cNvPr>
                  <p:cNvSpPr/>
                  <p:nvPr/>
                </p:nvSpPr>
                <p:spPr>
                  <a:xfrm>
                    <a:off x="8237256" y="2507416"/>
                    <a:ext cx="3404006" cy="117948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sp>
                <p:nvSpPr>
                  <p:cNvPr id="60" name="Rounded Rectangle 11">
                    <a:extLst>
                      <a:ext uri="{FF2B5EF4-FFF2-40B4-BE49-F238E27FC236}">
                        <a16:creationId xmlns:a16="http://schemas.microsoft.com/office/drawing/2014/main" id="{F8D87526-359E-490E-98DE-F7E1AC64E746}"/>
                      </a:ext>
                    </a:extLst>
                  </p:cNvPr>
                  <p:cNvSpPr/>
                  <p:nvPr/>
                </p:nvSpPr>
                <p:spPr>
                  <a:xfrm>
                    <a:off x="4180318" y="1900980"/>
                    <a:ext cx="3594655" cy="1980000"/>
                  </a:xfrm>
                  <a:prstGeom prst="roundRect">
                    <a:avLst>
                      <a:gd name="adj" fmla="val 7297"/>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dirty="0"/>
                  </a:p>
                </p:txBody>
              </p:sp>
            </p:grpSp>
            <p:grpSp>
              <p:nvGrpSpPr>
                <p:cNvPr id="68" name="Grup 67"/>
                <p:cNvGrpSpPr/>
                <p:nvPr/>
              </p:nvGrpSpPr>
              <p:grpSpPr>
                <a:xfrm>
                  <a:off x="1076571" y="1941321"/>
                  <a:ext cx="8946004" cy="3382063"/>
                  <a:chOff x="1136615" y="1939217"/>
                  <a:chExt cx="8946004" cy="3382063"/>
                </a:xfrm>
              </p:grpSpPr>
              <p:sp>
                <p:nvSpPr>
                  <p:cNvPr id="31" name="Dikdörtgen 30"/>
                  <p:cNvSpPr/>
                  <p:nvPr/>
                </p:nvSpPr>
                <p:spPr>
                  <a:xfrm>
                    <a:off x="4861435" y="1981171"/>
                    <a:ext cx="2595116"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ctr"/>
                    <a:r>
                      <a:rPr lang="tr-TR" b="1" dirty="0"/>
                      <a:t>YURT DIŞI ETKİNLİK</a:t>
                    </a:r>
                  </a:p>
                </p:txBody>
              </p:sp>
              <p:sp>
                <p:nvSpPr>
                  <p:cNvPr id="34" name="Yuvarlatılmış Dikdörtgen 33"/>
                  <p:cNvSpPr/>
                  <p:nvPr/>
                </p:nvSpPr>
                <p:spPr>
                  <a:xfrm>
                    <a:off x="3597476" y="1949163"/>
                    <a:ext cx="824479" cy="3346366"/>
                  </a:xfrm>
                  <a:prstGeom prst="round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1300" b="1" dirty="0">
                        <a:solidFill>
                          <a:srgbClr val="000000"/>
                        </a:solidFill>
                      </a:rPr>
                      <a:t>Destek </a:t>
                    </a:r>
                  </a:p>
                  <a:p>
                    <a:pPr algn="ctr"/>
                    <a:r>
                      <a:rPr lang="tr-TR" sz="1300" b="1" dirty="0">
                        <a:solidFill>
                          <a:srgbClr val="000000"/>
                        </a:solidFill>
                      </a:rPr>
                      <a:t>Oranı</a:t>
                    </a:r>
                  </a:p>
                  <a:p>
                    <a:pPr algn="ctr"/>
                    <a:r>
                      <a:rPr lang="tr-TR" sz="1300" b="1" dirty="0">
                        <a:solidFill>
                          <a:srgbClr val="000000"/>
                        </a:solidFill>
                      </a:rPr>
                      <a:t>%50</a:t>
                    </a:r>
                  </a:p>
                </p:txBody>
              </p:sp>
              <p:sp>
                <p:nvSpPr>
                  <p:cNvPr id="38" name="Dikdörtgen 37"/>
                  <p:cNvSpPr/>
                  <p:nvPr/>
                </p:nvSpPr>
                <p:spPr>
                  <a:xfrm>
                    <a:off x="4855363" y="2696589"/>
                    <a:ext cx="2399715"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tr-TR" b="1" dirty="0"/>
                      <a:t>YURT </a:t>
                    </a:r>
                    <a:r>
                      <a:rPr lang="tr-TR" b="1"/>
                      <a:t>İÇİ ETKİNLİK</a:t>
                    </a:r>
                    <a:endParaRPr lang="tr-TR" b="1" dirty="0"/>
                  </a:p>
                </p:txBody>
              </p:sp>
              <p:sp>
                <p:nvSpPr>
                  <p:cNvPr id="41" name="Metin kutusu 40"/>
                  <p:cNvSpPr txBox="1"/>
                  <p:nvPr/>
                </p:nvSpPr>
                <p:spPr>
                  <a:xfrm>
                    <a:off x="1136615" y="2641986"/>
                    <a:ext cx="2157169" cy="331946"/>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algn="ctr" fontAlgn="t"/>
                    <a:r>
                      <a:rPr lang="tr-TR" sz="1600" b="1" dirty="0"/>
                      <a:t>601.000 TL/etkinlik</a:t>
                    </a:r>
                  </a:p>
                </p:txBody>
              </p:sp>
              <p:sp>
                <p:nvSpPr>
                  <p:cNvPr id="43" name="Dikdörtgen 42"/>
                  <p:cNvSpPr/>
                  <p:nvPr/>
                </p:nvSpPr>
                <p:spPr>
                  <a:xfrm>
                    <a:off x="4861435" y="3436071"/>
                    <a:ext cx="2642380" cy="36933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tr-TR" b="1" dirty="0"/>
                      <a:t>ACENTE KOMİSYON</a:t>
                    </a:r>
                  </a:p>
                </p:txBody>
              </p:sp>
              <p:sp>
                <p:nvSpPr>
                  <p:cNvPr id="44" name="Metin kutusu 43"/>
                  <p:cNvSpPr txBox="1"/>
                  <p:nvPr/>
                </p:nvSpPr>
                <p:spPr>
                  <a:xfrm>
                    <a:off x="1277940" y="3288304"/>
                    <a:ext cx="1995577" cy="331946"/>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chemeClr val="tx1"/>
                        </a:solidFill>
                      </a:rPr>
                      <a:t>4.809.000 TL/</a:t>
                    </a:r>
                    <a:r>
                      <a:rPr lang="tr-TR" sz="1600" b="1" i="0" u="none" kern="1200" dirty="0">
                        <a:solidFill>
                          <a:schemeClr val="tx1"/>
                        </a:solidFill>
                      </a:rPr>
                      <a:t>yıl</a:t>
                    </a:r>
                    <a:endParaRPr lang="tr-TR" sz="1600" b="1" kern="1200" dirty="0">
                      <a:solidFill>
                        <a:schemeClr val="tx1"/>
                      </a:solidFill>
                    </a:endParaRPr>
                  </a:p>
                </p:txBody>
              </p:sp>
              <p:sp>
                <p:nvSpPr>
                  <p:cNvPr id="45" name="Metin kutusu 44"/>
                  <p:cNvSpPr txBox="1"/>
                  <p:nvPr/>
                </p:nvSpPr>
                <p:spPr>
                  <a:xfrm>
                    <a:off x="8730898" y="3444255"/>
                    <a:ext cx="1351721" cy="331946"/>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kern="1200" dirty="0">
                        <a:solidFill>
                          <a:srgbClr val="000000"/>
                        </a:solidFill>
                      </a:rPr>
                      <a:t>-</a:t>
                    </a:r>
                  </a:p>
                </p:txBody>
              </p:sp>
              <p:sp>
                <p:nvSpPr>
                  <p:cNvPr id="46" name="Metin kutusu 45"/>
                  <p:cNvSpPr txBox="1"/>
                  <p:nvPr/>
                </p:nvSpPr>
                <p:spPr>
                  <a:xfrm>
                    <a:off x="1309796" y="4025177"/>
                    <a:ext cx="1982959" cy="35591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defTabSz="622300">
                      <a:lnSpc>
                        <a:spcPct val="90000"/>
                      </a:lnSpc>
                      <a:spcBef>
                        <a:spcPct val="0"/>
                      </a:spcBef>
                      <a:spcAft>
                        <a:spcPct val="35000"/>
                      </a:spcAft>
                    </a:pPr>
                    <a:r>
                      <a:rPr lang="tr-TR" sz="1600" b="1" i="0" u="none" kern="1200" dirty="0">
                        <a:solidFill>
                          <a:schemeClr val="tx1"/>
                        </a:solidFill>
                      </a:rPr>
                      <a:t>2.404.000 TL/yıl</a:t>
                    </a:r>
                    <a:endParaRPr lang="tr-TR" sz="1600" b="1" kern="1200" dirty="0">
                      <a:solidFill>
                        <a:schemeClr val="tx1"/>
                      </a:solidFill>
                    </a:endParaRPr>
                  </a:p>
                </p:txBody>
              </p:sp>
              <p:sp>
                <p:nvSpPr>
                  <p:cNvPr id="47" name="Dikdörtgen 46"/>
                  <p:cNvSpPr/>
                  <p:nvPr/>
                </p:nvSpPr>
                <p:spPr>
                  <a:xfrm>
                    <a:off x="8719982" y="4135501"/>
                    <a:ext cx="1329887" cy="33855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dirty="0">
                        <a:solidFill>
                          <a:srgbClr val="000000"/>
                        </a:solidFill>
                      </a:rPr>
                      <a:t>-</a:t>
                    </a:r>
                  </a:p>
                </p:txBody>
              </p:sp>
              <p:sp>
                <p:nvSpPr>
                  <p:cNvPr id="48" name="Dikdörtgen 47"/>
                  <p:cNvSpPr/>
                  <p:nvPr/>
                </p:nvSpPr>
                <p:spPr>
                  <a:xfrm>
                    <a:off x="4742659" y="4060471"/>
                    <a:ext cx="2713891" cy="584775"/>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1600" b="1" dirty="0"/>
                      <a:t>ULUSLARARASI KURULUŞLARA ÜYELİK</a:t>
                    </a:r>
                  </a:p>
                </p:txBody>
              </p:sp>
              <p:sp>
                <p:nvSpPr>
                  <p:cNvPr id="65" name="Dikdörtgen 64"/>
                  <p:cNvSpPr/>
                  <p:nvPr/>
                </p:nvSpPr>
                <p:spPr>
                  <a:xfrm>
                    <a:off x="4535926" y="4860144"/>
                    <a:ext cx="3026984" cy="33855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tr-TR" sz="1600" b="1" dirty="0"/>
                      <a:t>ÜRÜN/HİZMET YERLEŞTİRME</a:t>
                    </a:r>
                  </a:p>
                </p:txBody>
              </p:sp>
              <p:sp>
                <p:nvSpPr>
                  <p:cNvPr id="66" name="Metin kutusu 65"/>
                  <p:cNvSpPr txBox="1"/>
                  <p:nvPr/>
                </p:nvSpPr>
                <p:spPr>
                  <a:xfrm>
                    <a:off x="1281193" y="4741175"/>
                    <a:ext cx="1995578" cy="331946"/>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dirty="0">
                        <a:solidFill>
                          <a:schemeClr val="tx1"/>
                        </a:solidFill>
                      </a:rPr>
                      <a:t>2.805.000 TL/</a:t>
                    </a:r>
                    <a:r>
                      <a:rPr lang="tr-TR" sz="1600" b="1" i="0" u="none" kern="1200" dirty="0">
                        <a:solidFill>
                          <a:schemeClr val="tx1"/>
                        </a:solidFill>
                      </a:rPr>
                      <a:t>yıl</a:t>
                    </a:r>
                    <a:endParaRPr lang="tr-TR" sz="1600" b="1" kern="1200" dirty="0">
                      <a:solidFill>
                        <a:schemeClr val="tx1"/>
                      </a:solidFill>
                    </a:endParaRPr>
                  </a:p>
                </p:txBody>
              </p:sp>
              <p:sp>
                <p:nvSpPr>
                  <p:cNvPr id="67" name="Metin kutusu 66"/>
                  <p:cNvSpPr txBox="1"/>
                  <p:nvPr/>
                </p:nvSpPr>
                <p:spPr>
                  <a:xfrm>
                    <a:off x="8741812" y="4875513"/>
                    <a:ext cx="1329888" cy="331946"/>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tr-TR" sz="1600" b="1" kern="1200" dirty="0">
                        <a:solidFill>
                          <a:srgbClr val="000000"/>
                        </a:solidFill>
                      </a:rPr>
                      <a:t>-</a:t>
                    </a:r>
                  </a:p>
                </p:txBody>
              </p:sp>
              <p:sp>
                <p:nvSpPr>
                  <p:cNvPr id="35" name="Yuvarlatılmış Dikdörtgen 34"/>
                  <p:cNvSpPr/>
                  <p:nvPr/>
                </p:nvSpPr>
                <p:spPr>
                  <a:xfrm>
                    <a:off x="7664873" y="1939217"/>
                    <a:ext cx="795861" cy="3382063"/>
                  </a:xfrm>
                  <a:prstGeom prst="round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1300" b="1" dirty="0">
                        <a:solidFill>
                          <a:srgbClr val="000000"/>
                        </a:solidFill>
                      </a:rPr>
                      <a:t>Destek </a:t>
                    </a:r>
                  </a:p>
                  <a:p>
                    <a:pPr algn="ctr"/>
                    <a:r>
                      <a:rPr lang="tr-TR" sz="1300" b="1" dirty="0">
                        <a:solidFill>
                          <a:srgbClr val="000000"/>
                        </a:solidFill>
                      </a:rPr>
                      <a:t>Oranı</a:t>
                    </a:r>
                  </a:p>
                  <a:p>
                    <a:pPr algn="ctr"/>
                    <a:r>
                      <a:rPr lang="tr-TR" sz="1300" b="1" dirty="0">
                        <a:solidFill>
                          <a:srgbClr val="000000"/>
                        </a:solidFill>
                      </a:rPr>
                      <a:t>%50</a:t>
                    </a:r>
                  </a:p>
                </p:txBody>
              </p:sp>
              <p:sp>
                <p:nvSpPr>
                  <p:cNvPr id="59" name="Metin kutusu 58">
                    <a:extLst>
                      <a:ext uri="{FF2B5EF4-FFF2-40B4-BE49-F238E27FC236}">
                        <a16:creationId xmlns:a16="http://schemas.microsoft.com/office/drawing/2014/main" id="{30FA0DAC-DAC3-4E46-98C1-173401D2C1A0}"/>
                      </a:ext>
                    </a:extLst>
                  </p:cNvPr>
                  <p:cNvSpPr txBox="1"/>
                  <p:nvPr/>
                </p:nvSpPr>
                <p:spPr>
                  <a:xfrm>
                    <a:off x="8709066" y="2718186"/>
                    <a:ext cx="1351720" cy="373822"/>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spcFirstLastPara="0" vert="horz" wrap="square" lIns="113792" tIns="113792" rIns="113792" bIns="113792" numCol="1" spcCol="1270" anchor="ctr" anchorCtr="0">
                    <a:noAutofit/>
                  </a:bodyPr>
                  <a:lstStyle/>
                  <a:p>
                    <a:pPr lvl="0" algn="l" defTabSz="711200" rtl="0">
                      <a:lnSpc>
                        <a:spcPct val="90000"/>
                      </a:lnSpc>
                      <a:spcBef>
                        <a:spcPct val="0"/>
                      </a:spcBef>
                      <a:spcAft>
                        <a:spcPct val="35000"/>
                      </a:spcAft>
                    </a:pPr>
                    <a:r>
                      <a:rPr lang="tr-TR" sz="1600" b="1" kern="1200" dirty="0">
                        <a:solidFill>
                          <a:srgbClr val="000000"/>
                        </a:solidFill>
                      </a:rPr>
                      <a:t>-</a:t>
                    </a:r>
                  </a:p>
                </p:txBody>
              </p:sp>
            </p:grpSp>
          </p:grpSp>
          <p:sp>
            <p:nvSpPr>
              <p:cNvPr id="61" name="Dikdörtgen 60">
                <a:extLst>
                  <a:ext uri="{FF2B5EF4-FFF2-40B4-BE49-F238E27FC236}">
                    <a16:creationId xmlns:a16="http://schemas.microsoft.com/office/drawing/2014/main" id="{D3C1F405-13E6-45DF-8C45-EDD165A69A31}"/>
                  </a:ext>
                </a:extLst>
              </p:cNvPr>
              <p:cNvSpPr/>
              <p:nvPr/>
            </p:nvSpPr>
            <p:spPr>
              <a:xfrm>
                <a:off x="8523443" y="2017850"/>
                <a:ext cx="1351721" cy="33855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fontAlgn="ctr"/>
                <a:r>
                  <a:rPr lang="tr-TR" sz="1600" b="1" dirty="0">
                    <a:solidFill>
                      <a:srgbClr val="000000"/>
                    </a:solidFill>
                  </a:rPr>
                  <a:t>-</a:t>
                </a:r>
              </a:p>
            </p:txBody>
          </p:sp>
        </p:grpSp>
      </p:grpSp>
      <p:sp>
        <p:nvSpPr>
          <p:cNvPr id="32" name="Dikdörtgen 31"/>
          <p:cNvSpPr/>
          <p:nvPr/>
        </p:nvSpPr>
        <p:spPr>
          <a:xfrm>
            <a:off x="1208016" y="2699991"/>
            <a:ext cx="2136902" cy="338554"/>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t"/>
            <a:r>
              <a:rPr lang="tr-TR" sz="1600" b="1" dirty="0"/>
              <a:t>601.000 TL/etkinlik</a:t>
            </a:r>
          </a:p>
        </p:txBody>
      </p:sp>
      <p:sp>
        <p:nvSpPr>
          <p:cNvPr id="75" name="Dikdörtgen 74">
            <a:extLst>
              <a:ext uri="{FF2B5EF4-FFF2-40B4-BE49-F238E27FC236}">
                <a16:creationId xmlns:a16="http://schemas.microsoft.com/office/drawing/2014/main" id="{97ACC732-4457-418D-8136-2B64A48FBF3C}"/>
              </a:ext>
            </a:extLst>
          </p:cNvPr>
          <p:cNvSpPr/>
          <p:nvPr/>
        </p:nvSpPr>
        <p:spPr>
          <a:xfrm>
            <a:off x="3792741" y="353735"/>
            <a:ext cx="5316808" cy="461665"/>
          </a:xfrm>
          <a:prstGeom prst="rect">
            <a:avLst/>
          </a:prstGeom>
        </p:spPr>
        <p:txBody>
          <a:bodyPr wrap="square">
            <a:spAutoFit/>
          </a:bodyPr>
          <a:lstStyle/>
          <a:p>
            <a:r>
              <a:rPr lang="tr-TR" sz="2400" b="1" dirty="0">
                <a:solidFill>
                  <a:srgbClr val="D1AB61"/>
                </a:solidFill>
                <a:cs typeface="Calibri" panose="020F0502020204030204" pitchFamily="34" charset="0"/>
              </a:rPr>
              <a:t>MARKALAŞMA PROGRAMI</a:t>
            </a:r>
          </a:p>
        </p:txBody>
      </p:sp>
      <p:sp>
        <p:nvSpPr>
          <p:cNvPr id="2" name="Metin kutusu 1">
            <a:extLst>
              <a:ext uri="{FF2B5EF4-FFF2-40B4-BE49-F238E27FC236}">
                <a16:creationId xmlns:a16="http://schemas.microsoft.com/office/drawing/2014/main" id="{B9B39674-5910-40C9-B4D2-DE2CA70139C0}"/>
              </a:ext>
            </a:extLst>
          </p:cNvPr>
          <p:cNvSpPr txBox="1"/>
          <p:nvPr/>
        </p:nvSpPr>
        <p:spPr>
          <a:xfrm>
            <a:off x="3298143" y="1046611"/>
            <a:ext cx="4546647" cy="461665"/>
          </a:xfrm>
          <a:prstGeom prst="rect">
            <a:avLst/>
          </a:prstGeom>
          <a:noFill/>
        </p:spPr>
        <p:txBody>
          <a:bodyPr wrap="square" rtlCol="0">
            <a:spAutoFit/>
          </a:bodyPr>
          <a:lstStyle/>
          <a:p>
            <a:pPr algn="ctr"/>
            <a:r>
              <a:rPr lang="tr-TR" sz="2400" b="1" dirty="0">
                <a:solidFill>
                  <a:schemeClr val="accent5">
                    <a:lumMod val="50000"/>
                  </a:schemeClr>
                </a:solidFill>
              </a:rPr>
              <a:t>YENİ DESTEK UNSURLARI</a:t>
            </a:r>
          </a:p>
        </p:txBody>
      </p:sp>
    </p:spTree>
    <p:extLst>
      <p:ext uri="{BB962C8B-B14F-4D97-AF65-F5344CB8AC3E}">
        <p14:creationId xmlns:p14="http://schemas.microsoft.com/office/powerpoint/2010/main" val="147516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0A09EB-769D-4696-BD9B-5985997AA53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1893D75-CB3E-42CD-96E4-E8FB5BFE8F55}"/>
              </a:ext>
            </a:extLst>
          </p:cNvPr>
          <p:cNvSpPr>
            <a:spLocks noGrp="1"/>
          </p:cNvSpPr>
          <p:nvPr>
            <p:ph idx="1"/>
          </p:nvPr>
        </p:nvSpPr>
        <p:spPr/>
        <p:txBody>
          <a:bodyPr/>
          <a:lstStyle/>
          <a:p>
            <a:pPr marL="0" indent="0">
              <a:buNone/>
            </a:pPr>
            <a:endParaRPr lang="tr-TR" dirty="0"/>
          </a:p>
        </p:txBody>
      </p:sp>
      <p:sp>
        <p:nvSpPr>
          <p:cNvPr id="4" name="Slayt Numarası Yer Tutucusu 3">
            <a:extLst>
              <a:ext uri="{FF2B5EF4-FFF2-40B4-BE49-F238E27FC236}">
                <a16:creationId xmlns:a16="http://schemas.microsoft.com/office/drawing/2014/main" id="{02454C55-8735-40E1-AA7F-4F30E4A1AAC5}"/>
              </a:ext>
            </a:extLst>
          </p:cNvPr>
          <p:cNvSpPr>
            <a:spLocks noGrp="1"/>
          </p:cNvSpPr>
          <p:nvPr>
            <p:ph type="sldNum" sz="quarter" idx="12"/>
          </p:nvPr>
        </p:nvSpPr>
        <p:spPr/>
        <p:txBody>
          <a:bodyPr/>
          <a:lstStyle/>
          <a:p>
            <a:endParaRPr lang="en-US" dirty="0"/>
          </a:p>
        </p:txBody>
      </p:sp>
      <p:pic>
        <p:nvPicPr>
          <p:cNvPr id="5" name="Resim 4">
            <a:extLst>
              <a:ext uri="{FF2B5EF4-FFF2-40B4-BE49-F238E27FC236}">
                <a16:creationId xmlns:a16="http://schemas.microsoft.com/office/drawing/2014/main" id="{A3812D56-F47C-4C44-A59B-9F2D84452582}"/>
              </a:ext>
            </a:extLst>
          </p:cNvPr>
          <p:cNvPicPr>
            <a:picLocks noChangeAspect="1"/>
          </p:cNvPicPr>
          <p:nvPr/>
        </p:nvPicPr>
        <p:blipFill>
          <a:blip r:embed="rId2"/>
          <a:stretch>
            <a:fillRect/>
          </a:stretch>
        </p:blipFill>
        <p:spPr>
          <a:xfrm>
            <a:off x="0" y="1107347"/>
            <a:ext cx="11375472" cy="5603846"/>
          </a:xfrm>
          <a:prstGeom prst="rect">
            <a:avLst/>
          </a:prstGeom>
        </p:spPr>
      </p:pic>
      <p:sp>
        <p:nvSpPr>
          <p:cNvPr id="6" name="Dikdörtgen 5">
            <a:extLst>
              <a:ext uri="{FF2B5EF4-FFF2-40B4-BE49-F238E27FC236}">
                <a16:creationId xmlns:a16="http://schemas.microsoft.com/office/drawing/2014/main" id="{93B1AFE9-DE30-4F19-904D-807B2CACEEDA}"/>
              </a:ext>
            </a:extLst>
          </p:cNvPr>
          <p:cNvSpPr/>
          <p:nvPr/>
        </p:nvSpPr>
        <p:spPr>
          <a:xfrm>
            <a:off x="2722636" y="772075"/>
            <a:ext cx="7016982" cy="461665"/>
          </a:xfrm>
          <a:prstGeom prst="rect">
            <a:avLst/>
          </a:prstGeom>
        </p:spPr>
        <p:txBody>
          <a:bodyPr wrap="square">
            <a:spAutoFit/>
          </a:bodyPr>
          <a:lstStyle/>
          <a:p>
            <a:pPr algn="ctr"/>
            <a:r>
              <a:rPr lang="tr-TR" sz="2400" b="1" dirty="0">
                <a:solidFill>
                  <a:srgbClr val="D1AB61"/>
                </a:solidFill>
                <a:cs typeface="Calibri" panose="020F0502020204030204" pitchFamily="34" charset="0"/>
              </a:rPr>
              <a:t>DESTEK PROGRAMLARINA ERİŞİM</a:t>
            </a:r>
          </a:p>
        </p:txBody>
      </p:sp>
    </p:spTree>
    <p:extLst>
      <p:ext uri="{BB962C8B-B14F-4D97-AF65-F5344CB8AC3E}">
        <p14:creationId xmlns:p14="http://schemas.microsoft.com/office/powerpoint/2010/main" val="668780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5940B97-C471-4153-9DDF-DFC1804E92CA}"/>
              </a:ext>
            </a:extLst>
          </p:cNvPr>
          <p:cNvSpPr txBox="1"/>
          <p:nvPr/>
        </p:nvSpPr>
        <p:spPr>
          <a:xfrm>
            <a:off x="3289851" y="2671529"/>
            <a:ext cx="5981352" cy="1754326"/>
          </a:xfrm>
          <a:prstGeom prst="rect">
            <a:avLst/>
          </a:prstGeom>
          <a:noFill/>
          <a:ln>
            <a:solidFill>
              <a:schemeClr val="tx1"/>
            </a:solidFill>
          </a:ln>
          <a:effectLst/>
          <a:scene3d>
            <a:camera prst="orthographicFront"/>
            <a:lightRig rig="threePt" dir="t"/>
          </a:scene3d>
          <a:sp3d>
            <a:bevelT/>
          </a:sp3d>
        </p:spPr>
        <p:txBody>
          <a:bodyPr wrap="square" rtlCol="0">
            <a:spAutoFit/>
          </a:bodyPr>
          <a:lstStyle/>
          <a:p>
            <a:pPr algn="ctr"/>
            <a:endParaRPr lang="tr-TR" b="1" dirty="0"/>
          </a:p>
          <a:p>
            <a:pPr algn="ctr"/>
            <a:r>
              <a:rPr lang="tr-TR" b="1" dirty="0"/>
              <a:t>TEŞEKKÜRLER</a:t>
            </a:r>
          </a:p>
          <a:p>
            <a:pPr algn="ctr"/>
            <a:endParaRPr lang="tr-TR" b="1" dirty="0"/>
          </a:p>
          <a:p>
            <a:pPr algn="ctr"/>
            <a:r>
              <a:rPr lang="tr-TR" b="1" dirty="0"/>
              <a:t>Mevzuat ve Devlet Yardımları Koordinasyon Dairesi</a:t>
            </a:r>
          </a:p>
          <a:p>
            <a:pPr algn="ctr"/>
            <a:endParaRPr lang="tr-TR" b="1" dirty="0"/>
          </a:p>
          <a:p>
            <a:pPr algn="ctr"/>
            <a:endParaRPr lang="tr-TR" dirty="0"/>
          </a:p>
        </p:txBody>
      </p:sp>
      <p:sp>
        <p:nvSpPr>
          <p:cNvPr id="3" name="Dikdörtgen 2">
            <a:extLst>
              <a:ext uri="{FF2B5EF4-FFF2-40B4-BE49-F238E27FC236}">
                <a16:creationId xmlns:a16="http://schemas.microsoft.com/office/drawing/2014/main" id="{3D289D86-245A-4408-A364-40E8152422DA}"/>
              </a:ext>
            </a:extLst>
          </p:cNvPr>
          <p:cNvSpPr/>
          <p:nvPr/>
        </p:nvSpPr>
        <p:spPr>
          <a:xfrm>
            <a:off x="4611216" y="4722260"/>
            <a:ext cx="3338622" cy="923330"/>
          </a:xfrm>
          <a:prstGeom prst="rect">
            <a:avLst/>
          </a:prstGeom>
        </p:spPr>
        <p:txBody>
          <a:bodyPr wrap="square">
            <a:spAutoFit/>
          </a:bodyPr>
          <a:lstStyle/>
          <a:p>
            <a:pPr algn="ctr"/>
            <a:r>
              <a:rPr lang="tr-TR" dirty="0">
                <a:latin typeface="+mj-lt"/>
                <a:ea typeface="Times New Roman" panose="02020603050405020304" pitchFamily="18" charset="0"/>
              </a:rPr>
              <a:t>Manolya TURAN</a:t>
            </a:r>
          </a:p>
          <a:p>
            <a:pPr algn="ctr"/>
            <a:endParaRPr lang="tr-TR" dirty="0">
              <a:latin typeface="+mj-lt"/>
              <a:ea typeface="Times New Roman" panose="02020603050405020304" pitchFamily="18" charset="0"/>
            </a:endParaRPr>
          </a:p>
          <a:p>
            <a:pPr algn="ctr"/>
            <a:r>
              <a:rPr lang="tr-TR" b="1" dirty="0">
                <a:latin typeface="+mj-lt"/>
              </a:rPr>
              <a:t>m.turan10@ticaret.gov.tr</a:t>
            </a:r>
          </a:p>
        </p:txBody>
      </p:sp>
    </p:spTree>
    <p:extLst>
      <p:ext uri="{BB962C8B-B14F-4D97-AF65-F5344CB8AC3E}">
        <p14:creationId xmlns:p14="http://schemas.microsoft.com/office/powerpoint/2010/main" val="70757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k 7"/>
          <p:cNvGraphicFramePr/>
          <p:nvPr>
            <p:extLst/>
          </p:nvPr>
        </p:nvGraphicFramePr>
        <p:xfrm>
          <a:off x="169025" y="1583258"/>
          <a:ext cx="11693237" cy="1957964"/>
        </p:xfrm>
        <a:graphic>
          <a:graphicData uri="http://schemas.openxmlformats.org/drawingml/2006/chart">
            <c:chart xmlns:c="http://schemas.openxmlformats.org/drawingml/2006/chart" xmlns:r="http://schemas.openxmlformats.org/officeDocument/2006/relationships" r:id="rId2"/>
          </a:graphicData>
        </a:graphic>
      </p:graphicFrame>
      <p:sp>
        <p:nvSpPr>
          <p:cNvPr id="9" name="Dikdörtgen 8"/>
          <p:cNvSpPr/>
          <p:nvPr/>
        </p:nvSpPr>
        <p:spPr>
          <a:xfrm>
            <a:off x="2847544" y="1036321"/>
            <a:ext cx="6096000" cy="523220"/>
          </a:xfrm>
          <a:prstGeom prst="rect">
            <a:avLst/>
          </a:prstGeom>
        </p:spPr>
        <p:txBody>
          <a:bodyPr>
            <a:spAutoFit/>
          </a:bodyPr>
          <a:lstStyle/>
          <a:p>
            <a:pPr algn="ctr"/>
            <a:r>
              <a:rPr lang="tr-TR" sz="1400" b="1" dirty="0"/>
              <a:t>DÜNYA </a:t>
            </a:r>
            <a:r>
              <a:rPr lang="tr-TR" sz="1400" b="1" cap="all" dirty="0"/>
              <a:t>MAL İHRACATININ YILLIK BİLEŞİK BÜYÜME ORANLARI </a:t>
            </a:r>
          </a:p>
          <a:p>
            <a:pPr algn="ctr"/>
            <a:r>
              <a:rPr lang="tr-TR" sz="1400" b="1" cap="all" dirty="0"/>
              <a:t>(2000-2020) (MİLYAR DOLAR)</a:t>
            </a:r>
            <a:endParaRPr lang="tr-TR" sz="1400" b="1" dirty="0"/>
          </a:p>
        </p:txBody>
      </p:sp>
      <p:sp>
        <p:nvSpPr>
          <p:cNvPr id="10" name="Metin kutusu 9"/>
          <p:cNvSpPr txBox="1"/>
          <p:nvPr/>
        </p:nvSpPr>
        <p:spPr>
          <a:xfrm>
            <a:off x="169025" y="6363106"/>
            <a:ext cx="1366723" cy="276999"/>
          </a:xfrm>
          <a:prstGeom prst="rect">
            <a:avLst/>
          </a:prstGeom>
          <a:noFill/>
        </p:spPr>
        <p:txBody>
          <a:bodyPr wrap="square" rtlCol="0">
            <a:spAutoFit/>
          </a:bodyPr>
          <a:lstStyle/>
          <a:p>
            <a:r>
              <a:rPr lang="tr-TR" sz="1200" dirty="0"/>
              <a:t>Kaynak: DTÖ</a:t>
            </a:r>
          </a:p>
        </p:txBody>
      </p:sp>
      <p:graphicFrame>
        <p:nvGraphicFramePr>
          <p:cNvPr id="6" name="İçerik Yer Tutucusu 6"/>
          <p:cNvGraphicFramePr>
            <a:graphicFrameLocks/>
          </p:cNvGraphicFramePr>
          <p:nvPr>
            <p:extLst/>
          </p:nvPr>
        </p:nvGraphicFramePr>
        <p:xfrm>
          <a:off x="-108066" y="3526847"/>
          <a:ext cx="12107610" cy="2836259"/>
        </p:xfrm>
        <a:graphic>
          <a:graphicData uri="http://schemas.openxmlformats.org/drawingml/2006/chart">
            <c:chart xmlns:c="http://schemas.openxmlformats.org/drawingml/2006/chart" xmlns:r="http://schemas.openxmlformats.org/officeDocument/2006/relationships" r:id="rId3"/>
          </a:graphicData>
        </a:graphic>
      </p:graphicFrame>
      <p:sp>
        <p:nvSpPr>
          <p:cNvPr id="11" name="Dikdörtgen 10"/>
          <p:cNvSpPr/>
          <p:nvPr/>
        </p:nvSpPr>
        <p:spPr>
          <a:xfrm>
            <a:off x="2798869" y="264061"/>
            <a:ext cx="7418144" cy="461665"/>
          </a:xfrm>
          <a:prstGeom prst="rect">
            <a:avLst/>
          </a:prstGeom>
        </p:spPr>
        <p:txBody>
          <a:bodyPr wrap="square">
            <a:spAutoFit/>
          </a:bodyPr>
          <a:lstStyle/>
          <a:p>
            <a:pPr algn="r"/>
            <a:r>
              <a:rPr lang="tr-TR" sz="2400" b="1" dirty="0">
                <a:solidFill>
                  <a:schemeClr val="accent4">
                    <a:lumMod val="75000"/>
                  </a:schemeClr>
                </a:solidFill>
              </a:rPr>
              <a:t>DÜNYA MAL VE HİZMET İHRACATI GERÇEKLEŞMELERİ</a:t>
            </a:r>
            <a:endParaRPr lang="tr-TR" sz="2400" dirty="0"/>
          </a:p>
        </p:txBody>
      </p:sp>
    </p:spTree>
    <p:extLst>
      <p:ext uri="{BB962C8B-B14F-4D97-AF65-F5344CB8AC3E}">
        <p14:creationId xmlns:p14="http://schemas.microsoft.com/office/powerpoint/2010/main" val="144636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10"/>
          <p:cNvGraphicFramePr>
            <a:graphicFrameLocks/>
          </p:cNvGraphicFramePr>
          <p:nvPr>
            <p:extLst>
              <p:ext uri="{D42A27DB-BD31-4B8C-83A1-F6EECF244321}">
                <p14:modId xmlns:p14="http://schemas.microsoft.com/office/powerpoint/2010/main" val="1701083548"/>
              </p:ext>
            </p:extLst>
          </p:nvPr>
        </p:nvGraphicFramePr>
        <p:xfrm>
          <a:off x="151985" y="1042497"/>
          <a:ext cx="12040015" cy="3239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İçerik Yer Tutucusu 8">
            <a:extLst>
              <a:ext uri="{FF2B5EF4-FFF2-40B4-BE49-F238E27FC236}">
                <a16:creationId xmlns:a16="http://schemas.microsoft.com/office/drawing/2014/main" id="{BDAF521D-FE29-4F13-A575-D699A644D03B}"/>
              </a:ext>
            </a:extLst>
          </p:cNvPr>
          <p:cNvGraphicFramePr>
            <a:graphicFrameLocks noGrp="1"/>
          </p:cNvGraphicFramePr>
          <p:nvPr>
            <p:ph sz="quarter" idx="13"/>
            <p:extLst/>
          </p:nvPr>
        </p:nvGraphicFramePr>
        <p:xfrm>
          <a:off x="523677" y="4733931"/>
          <a:ext cx="11144643" cy="1554641"/>
        </p:xfrm>
        <a:graphic>
          <a:graphicData uri="http://schemas.openxmlformats.org/drawingml/2006/chart">
            <c:chart xmlns:c="http://schemas.openxmlformats.org/drawingml/2006/chart" xmlns:r="http://schemas.openxmlformats.org/officeDocument/2006/relationships" r:id="rId4"/>
          </a:graphicData>
        </a:graphic>
      </p:graphicFrame>
      <p:sp>
        <p:nvSpPr>
          <p:cNvPr id="9" name="Dikdörtgen 8">
            <a:extLst>
              <a:ext uri="{FF2B5EF4-FFF2-40B4-BE49-F238E27FC236}">
                <a16:creationId xmlns:a16="http://schemas.microsoft.com/office/drawing/2014/main" id="{DE5B8065-EDA3-416C-9DA2-24235179421D}"/>
              </a:ext>
            </a:extLst>
          </p:cNvPr>
          <p:cNvSpPr/>
          <p:nvPr/>
        </p:nvSpPr>
        <p:spPr>
          <a:xfrm>
            <a:off x="2506925" y="4354620"/>
            <a:ext cx="7826759" cy="338554"/>
          </a:xfrm>
          <a:prstGeom prst="rect">
            <a:avLst/>
          </a:prstGeom>
        </p:spPr>
        <p:txBody>
          <a:bodyPr wrap="none">
            <a:spAutoFit/>
          </a:bodyPr>
          <a:lstStyle/>
          <a:p>
            <a:pPr algn="ctr"/>
            <a:r>
              <a:rPr lang="tr-TR" sz="1600" b="1" cap="all" spc="120" dirty="0">
                <a:cs typeface="Calibri" panose="020F0502020204030204" pitchFamily="34" charset="0"/>
              </a:rPr>
              <a:t>TÜRKİYE’NİN DÜNYA HİZMET İHRACATINDAN ALDIĞI PAY (2010-2020) (%)</a:t>
            </a:r>
          </a:p>
        </p:txBody>
      </p:sp>
      <p:sp>
        <p:nvSpPr>
          <p:cNvPr id="10" name="Metin kutusu 9">
            <a:extLst>
              <a:ext uri="{FF2B5EF4-FFF2-40B4-BE49-F238E27FC236}">
                <a16:creationId xmlns:a16="http://schemas.microsoft.com/office/drawing/2014/main" id="{2AB5CC5A-7296-47EA-AB36-719D26EB1FFA}"/>
              </a:ext>
            </a:extLst>
          </p:cNvPr>
          <p:cNvSpPr txBox="1"/>
          <p:nvPr/>
        </p:nvSpPr>
        <p:spPr>
          <a:xfrm>
            <a:off x="523677" y="6267774"/>
            <a:ext cx="1366723" cy="230832"/>
          </a:xfrm>
          <a:prstGeom prst="rect">
            <a:avLst/>
          </a:prstGeom>
          <a:noFill/>
        </p:spPr>
        <p:txBody>
          <a:bodyPr wrap="square" rtlCol="0">
            <a:spAutoFit/>
          </a:bodyPr>
          <a:lstStyle/>
          <a:p>
            <a:r>
              <a:rPr lang="tr-TR" sz="900" i="1" dirty="0" err="1"/>
              <a:t>Kaynak:TCMB</a:t>
            </a:r>
            <a:r>
              <a:rPr lang="tr-TR" sz="900" i="1" dirty="0"/>
              <a:t>, DTÖ</a:t>
            </a:r>
          </a:p>
        </p:txBody>
      </p:sp>
      <p:sp>
        <p:nvSpPr>
          <p:cNvPr id="12" name="Dikdörtgen 11">
            <a:extLst>
              <a:ext uri="{FF2B5EF4-FFF2-40B4-BE49-F238E27FC236}">
                <a16:creationId xmlns:a16="http://schemas.microsoft.com/office/drawing/2014/main" id="{D5942C3A-89C3-4A0A-A323-52D5B8A96668}"/>
              </a:ext>
            </a:extLst>
          </p:cNvPr>
          <p:cNvSpPr/>
          <p:nvPr/>
        </p:nvSpPr>
        <p:spPr>
          <a:xfrm>
            <a:off x="3296309" y="253445"/>
            <a:ext cx="6247989" cy="461665"/>
          </a:xfrm>
          <a:prstGeom prst="rect">
            <a:avLst/>
          </a:prstGeom>
        </p:spPr>
        <p:txBody>
          <a:bodyPr wrap="square">
            <a:spAutoFit/>
          </a:bodyPr>
          <a:lstStyle/>
          <a:p>
            <a:pPr algn="ctr"/>
            <a:r>
              <a:rPr lang="tr-TR" sz="2400" b="1" dirty="0">
                <a:solidFill>
                  <a:srgbClr val="D1AB61"/>
                </a:solidFill>
                <a:cs typeface="Calibri" panose="020F0502020204030204" pitchFamily="34" charset="0"/>
              </a:rPr>
              <a:t>TÜRKİYE HİZMET İHRACATININ GELİŞİMİ</a:t>
            </a:r>
            <a:endParaRPr lang="tr-TR" sz="2400" dirty="0">
              <a:solidFill>
                <a:srgbClr val="D1AB61"/>
              </a:solidFill>
            </a:endParaRPr>
          </a:p>
        </p:txBody>
      </p:sp>
    </p:spTree>
    <p:extLst>
      <p:ext uri="{BB962C8B-B14F-4D97-AF65-F5344CB8AC3E}">
        <p14:creationId xmlns:p14="http://schemas.microsoft.com/office/powerpoint/2010/main" val="214792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k 4"/>
          <p:cNvGraphicFramePr/>
          <p:nvPr>
            <p:extLst/>
          </p:nvPr>
        </p:nvGraphicFramePr>
        <p:xfrm>
          <a:off x="1327148" y="1121316"/>
          <a:ext cx="10272576" cy="408245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
            <a:extLst>
              <a:ext uri="{FF2B5EF4-FFF2-40B4-BE49-F238E27FC236}">
                <a16:creationId xmlns:a16="http://schemas.microsoft.com/office/drawing/2014/main" id="{DBACF81C-F428-475D-95F2-ADDAABB72B66}"/>
              </a:ext>
            </a:extLst>
          </p:cNvPr>
          <p:cNvSpPr>
            <a:spLocks noChangeArrowheads="1"/>
          </p:cNvSpPr>
          <p:nvPr/>
        </p:nvSpPr>
        <p:spPr bwMode="auto">
          <a:xfrm rot="16200000">
            <a:off x="-452763" y="3505022"/>
            <a:ext cx="2647569" cy="374232"/>
          </a:xfrm>
          <a:prstGeom prst="rect">
            <a:avLst/>
          </a:prstGeom>
          <a:noFill/>
        </p:spPr>
        <p:style>
          <a:lnRef idx="0">
            <a:schemeClr val="dk1"/>
          </a:lnRef>
          <a:fillRef idx="3">
            <a:schemeClr val="dk1"/>
          </a:fillRef>
          <a:effectRef idx="3">
            <a:schemeClr val="dk1"/>
          </a:effectRef>
          <a:fontRef idx="minor">
            <a:schemeClr val="lt1"/>
          </a:fontRef>
        </p:style>
        <p:txBody>
          <a:bodyPr wrap="square" anchor="ctr">
            <a:spAutoFit/>
          </a:bodyPr>
          <a:lstStyle/>
          <a:p>
            <a:pPr algn="ctr"/>
            <a:r>
              <a:rPr lang="tr-TR" altLang="tr-TR" sz="1800" b="1" kern="1200" dirty="0">
                <a:solidFill>
                  <a:schemeClr val="tx1">
                    <a:lumMod val="75000"/>
                    <a:lumOff val="25000"/>
                  </a:schemeClr>
                </a:solidFill>
                <a:latin typeface="Calibri" panose="020F0502020204030204" pitchFamily="34" charset="0"/>
              </a:rPr>
              <a:t>2020 (Milyar Dolar)</a:t>
            </a:r>
          </a:p>
        </p:txBody>
      </p:sp>
      <p:graphicFrame>
        <p:nvGraphicFramePr>
          <p:cNvPr id="14" name="İçerik Yer Tutucusu 4"/>
          <p:cNvGraphicFramePr>
            <a:graphicFrameLocks noGrp="1"/>
          </p:cNvGraphicFramePr>
          <p:nvPr>
            <p:ph sz="quarter" idx="4294967295"/>
            <p:extLst>
              <p:ext uri="{D42A27DB-BD31-4B8C-83A1-F6EECF244321}">
                <p14:modId xmlns:p14="http://schemas.microsoft.com/office/powerpoint/2010/main" val="2616572479"/>
              </p:ext>
            </p:extLst>
          </p:nvPr>
        </p:nvGraphicFramePr>
        <p:xfrm>
          <a:off x="6583840" y="2229665"/>
          <a:ext cx="5472268" cy="2327364"/>
        </p:xfrm>
        <a:graphic>
          <a:graphicData uri="http://schemas.openxmlformats.org/drawingml/2006/chart">
            <c:chart xmlns:c="http://schemas.openxmlformats.org/drawingml/2006/chart" xmlns:r="http://schemas.openxmlformats.org/officeDocument/2006/relationships" r:id="rId4"/>
          </a:graphicData>
        </a:graphic>
      </p:graphicFrame>
      <p:sp>
        <p:nvSpPr>
          <p:cNvPr id="11" name="Metin kutusu 10"/>
          <p:cNvSpPr txBox="1"/>
          <p:nvPr/>
        </p:nvSpPr>
        <p:spPr>
          <a:xfrm>
            <a:off x="259800" y="6172495"/>
            <a:ext cx="1366723" cy="230832"/>
          </a:xfrm>
          <a:prstGeom prst="rect">
            <a:avLst/>
          </a:prstGeom>
          <a:noFill/>
        </p:spPr>
        <p:txBody>
          <a:bodyPr wrap="square" rtlCol="0">
            <a:spAutoFit/>
          </a:bodyPr>
          <a:lstStyle/>
          <a:p>
            <a:r>
              <a:rPr lang="tr-TR" sz="900" dirty="0"/>
              <a:t>Kaynak: DTÖ, </a:t>
            </a:r>
            <a:r>
              <a:rPr lang="tr-TR" sz="900" dirty="0" err="1"/>
              <a:t>Trademap</a:t>
            </a:r>
            <a:endParaRPr lang="tr-TR" sz="900" dirty="0"/>
          </a:p>
        </p:txBody>
      </p:sp>
      <p:sp>
        <p:nvSpPr>
          <p:cNvPr id="4" name="Metin kutusu 3"/>
          <p:cNvSpPr txBox="1"/>
          <p:nvPr/>
        </p:nvSpPr>
        <p:spPr>
          <a:xfrm>
            <a:off x="7045234" y="3952505"/>
            <a:ext cx="4388960" cy="646331"/>
          </a:xfrm>
          <a:prstGeom prst="rect">
            <a:avLst/>
          </a:prstGeom>
          <a:noFill/>
        </p:spPr>
        <p:txBody>
          <a:bodyPr wrap="square" rtlCol="0">
            <a:spAutoFit/>
          </a:bodyPr>
          <a:lstStyle/>
          <a:p>
            <a:pPr algn="ctr"/>
            <a:r>
              <a:rPr lang="tr-TR" b="1" dirty="0">
                <a:solidFill>
                  <a:schemeClr val="accent4">
                    <a:lumMod val="75000"/>
                  </a:schemeClr>
                </a:solidFill>
              </a:rPr>
              <a:t>2020 yılında Türkiye’nin dünya ihracatından aldığı pay %0,71’dir. </a:t>
            </a:r>
          </a:p>
        </p:txBody>
      </p:sp>
      <p:sp>
        <p:nvSpPr>
          <p:cNvPr id="2" name="Dikdörtgen 1"/>
          <p:cNvSpPr/>
          <p:nvPr/>
        </p:nvSpPr>
        <p:spPr>
          <a:xfrm>
            <a:off x="3657600" y="357185"/>
            <a:ext cx="7331977" cy="461665"/>
          </a:xfrm>
          <a:prstGeom prst="rect">
            <a:avLst/>
          </a:prstGeom>
        </p:spPr>
        <p:txBody>
          <a:bodyPr wrap="square">
            <a:spAutoFit/>
          </a:bodyPr>
          <a:lstStyle/>
          <a:p>
            <a:pPr algn="r"/>
            <a:r>
              <a:rPr lang="tr-TR" sz="2400" b="1" dirty="0">
                <a:solidFill>
                  <a:schemeClr val="accent4">
                    <a:lumMod val="75000"/>
                  </a:schemeClr>
                </a:solidFill>
              </a:rPr>
              <a:t>HİZMET İHRACATI GERÇEKLEŞTİREN İLK 10 ÜLKE</a:t>
            </a:r>
          </a:p>
        </p:txBody>
      </p:sp>
      <p:graphicFrame>
        <p:nvGraphicFramePr>
          <p:cNvPr id="9" name="Grafik 8">
            <a:extLst>
              <a:ext uri="{FF2B5EF4-FFF2-40B4-BE49-F238E27FC236}">
                <a16:creationId xmlns:a16="http://schemas.microsoft.com/office/drawing/2014/main" id="{FEB5B54F-477A-4EEB-8FB9-ECBB6A9CC8BE}"/>
              </a:ext>
            </a:extLst>
          </p:cNvPr>
          <p:cNvGraphicFramePr/>
          <p:nvPr>
            <p:extLst/>
          </p:nvPr>
        </p:nvGraphicFramePr>
        <p:xfrm>
          <a:off x="3016590" y="5203767"/>
          <a:ext cx="8510392" cy="1475803"/>
        </p:xfrm>
        <a:graphic>
          <a:graphicData uri="http://schemas.openxmlformats.org/drawingml/2006/chart">
            <c:chart xmlns:c="http://schemas.openxmlformats.org/drawingml/2006/chart" xmlns:r="http://schemas.openxmlformats.org/officeDocument/2006/relationships" r:id="rId5"/>
          </a:graphicData>
        </a:graphic>
      </p:graphicFrame>
      <p:sp>
        <p:nvSpPr>
          <p:cNvPr id="3" name="Dikdörtgen 2"/>
          <p:cNvSpPr/>
          <p:nvPr/>
        </p:nvSpPr>
        <p:spPr>
          <a:xfrm>
            <a:off x="4835236" y="5015923"/>
            <a:ext cx="5672052" cy="461665"/>
          </a:xfrm>
          <a:prstGeom prst="rect">
            <a:avLst/>
          </a:prstGeom>
        </p:spPr>
        <p:txBody>
          <a:bodyPr wrap="square">
            <a:spAutoFit/>
          </a:bodyPr>
          <a:lstStyle/>
          <a:p>
            <a:pPr algn="ctr"/>
            <a:r>
              <a:rPr lang="tr-TR" sz="1200" b="1" cap="all" spc="120" dirty="0">
                <a:solidFill>
                  <a:prstClr val="black">
                    <a:lumMod val="65000"/>
                    <a:lumOff val="35000"/>
                  </a:prstClr>
                </a:solidFill>
                <a:latin typeface="Calibri" panose="020F0502020204030204" pitchFamily="34" charset="0"/>
                <a:cs typeface="Calibri" panose="020F0502020204030204" pitchFamily="34" charset="0"/>
              </a:rPr>
              <a:t>TÜRKİYE’NİN DÜNYA HİZMET İHRACATINDAN ALDIĞI PAY (2010-2020) (%)</a:t>
            </a:r>
          </a:p>
        </p:txBody>
      </p:sp>
    </p:spTree>
    <p:extLst>
      <p:ext uri="{BB962C8B-B14F-4D97-AF65-F5344CB8AC3E}">
        <p14:creationId xmlns:p14="http://schemas.microsoft.com/office/powerpoint/2010/main" val="376950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3189110" y="1219178"/>
            <a:ext cx="8589770" cy="2123658"/>
          </a:xfrm>
          <a:prstGeom prst="rect">
            <a:avLst/>
          </a:prstGeom>
        </p:spPr>
        <p:txBody>
          <a:bodyPr wrap="square">
            <a:spAutoFit/>
          </a:bodyPr>
          <a:lstStyle/>
          <a:p>
            <a:pPr algn="just"/>
            <a:r>
              <a:rPr lang="tr-TR" sz="2200" b="1" i="1" u="sng" dirty="0">
                <a:solidFill>
                  <a:srgbClr val="1E305D"/>
                </a:solidFill>
                <a:latin typeface="+mj-lt"/>
                <a:cs typeface="Calibri" panose="020F0502020204030204" pitchFamily="34" charset="0"/>
              </a:rPr>
              <a:t>Mart 2011</a:t>
            </a:r>
            <a:r>
              <a:rPr lang="tr-TR" sz="2200" i="1" dirty="0">
                <a:solidFill>
                  <a:srgbClr val="1E305D"/>
                </a:solidFill>
                <a:latin typeface="+mj-lt"/>
                <a:cs typeface="Calibri" panose="020F0502020204030204" pitchFamily="34" charset="0"/>
              </a:rPr>
              <a:t>: </a:t>
            </a:r>
            <a:r>
              <a:rPr lang="tr-TR" sz="2200" b="1" i="1" dirty="0">
                <a:solidFill>
                  <a:srgbClr val="1E305D"/>
                </a:solidFill>
                <a:latin typeface="+mj-lt"/>
                <a:cs typeface="Calibri" panose="020F0502020204030204" pitchFamily="34" charset="0"/>
              </a:rPr>
              <a:t>2011/1 sayılı “Pazar Araştırması ve Pazara Giriş Desteği Hakkında Tebliği” </a:t>
            </a:r>
            <a:r>
              <a:rPr lang="tr-TR" sz="2200" i="1" dirty="0">
                <a:solidFill>
                  <a:srgbClr val="1E305D"/>
                </a:solidFill>
                <a:latin typeface="+mj-lt"/>
                <a:cs typeface="Calibri" panose="020F0502020204030204" pitchFamily="34" charset="0"/>
              </a:rPr>
              <a:t>ile döviz kazandırıcı hizmet sektörlerinde faaliyet gösteren eğitim, sağlık, yazılım ve film sektöründe faaliyet gösteren kurumların ve/veya şirketlerin pazar araştırması ve pazara giriş faaliyetlerine ilişkin giderleri desteklenmeye başlanmıştır.</a:t>
            </a:r>
            <a:endParaRPr lang="tr-TR" sz="2200" dirty="0">
              <a:solidFill>
                <a:srgbClr val="000000"/>
              </a:solidFill>
              <a:effectLst/>
              <a:latin typeface="+mj-lt"/>
              <a:ea typeface="Calibri" panose="020F0502020204030204" pitchFamily="34" charset="0"/>
              <a:cs typeface="Calibri" panose="020F0502020204030204" pitchFamily="34" charset="0"/>
            </a:endParaRPr>
          </a:p>
        </p:txBody>
      </p:sp>
      <p:sp>
        <p:nvSpPr>
          <p:cNvPr id="20" name="Metin kutusu 19"/>
          <p:cNvSpPr txBox="1"/>
          <p:nvPr/>
        </p:nvSpPr>
        <p:spPr>
          <a:xfrm>
            <a:off x="758404" y="3527502"/>
            <a:ext cx="9365409" cy="1107996"/>
          </a:xfrm>
          <a:prstGeom prst="rect">
            <a:avLst/>
          </a:prstGeom>
          <a:noFill/>
        </p:spPr>
        <p:txBody>
          <a:bodyPr wrap="square" rtlCol="0">
            <a:spAutoFit/>
          </a:bodyPr>
          <a:lstStyle/>
          <a:p>
            <a:pPr algn="just"/>
            <a:r>
              <a:rPr lang="tr-TR" sz="2200" b="1" i="1" u="sng" dirty="0">
                <a:solidFill>
                  <a:srgbClr val="CC9900"/>
                </a:solidFill>
                <a:cs typeface="Calibri" panose="020F0502020204030204" pitchFamily="34" charset="0"/>
              </a:rPr>
              <a:t>Haziran 2012</a:t>
            </a:r>
            <a:r>
              <a:rPr lang="tr-TR" sz="2200" i="1" dirty="0">
                <a:solidFill>
                  <a:srgbClr val="CC9900"/>
                </a:solidFill>
                <a:cs typeface="Calibri" panose="020F0502020204030204" pitchFamily="34" charset="0"/>
              </a:rPr>
              <a:t>: </a:t>
            </a:r>
            <a:r>
              <a:rPr lang="tr-TR" sz="2200" b="1" i="1" dirty="0">
                <a:solidFill>
                  <a:srgbClr val="CC9900"/>
                </a:solidFill>
                <a:cs typeface="Calibri" panose="020F0502020204030204" pitchFamily="34" charset="0"/>
              </a:rPr>
              <a:t>2012/4 sayılı "Döviz Kazandırıcı Hizmet Ticaretinin Desteklenmesi Hakkında Tebliğ”</a:t>
            </a:r>
            <a:r>
              <a:rPr lang="tr-TR" sz="2200" i="1" dirty="0">
                <a:solidFill>
                  <a:srgbClr val="CC9900"/>
                </a:solidFill>
                <a:cs typeface="Calibri" panose="020F0502020204030204" pitchFamily="34" charset="0"/>
              </a:rPr>
              <a:t> ile sağlık turizmi, bilişim, film ve eğitim sektörlerine yönelik destek uygulamalarına başlanmıştır.</a:t>
            </a:r>
            <a:endParaRPr lang="tr-TR" sz="2200" b="1" i="1" dirty="0">
              <a:solidFill>
                <a:srgbClr val="CC9900"/>
              </a:solidFill>
              <a:cs typeface="Calibri" panose="020F0502020204030204" pitchFamily="34" charset="0"/>
            </a:endParaRPr>
          </a:p>
        </p:txBody>
      </p:sp>
      <p:sp>
        <p:nvSpPr>
          <p:cNvPr id="21" name="Metin kutusu 20"/>
          <p:cNvSpPr txBox="1"/>
          <p:nvPr/>
        </p:nvSpPr>
        <p:spPr>
          <a:xfrm>
            <a:off x="3140918" y="4879597"/>
            <a:ext cx="8686155" cy="1785104"/>
          </a:xfrm>
          <a:prstGeom prst="rect">
            <a:avLst/>
          </a:prstGeom>
          <a:noFill/>
        </p:spPr>
        <p:txBody>
          <a:bodyPr wrap="square" rtlCol="0">
            <a:spAutoFit/>
          </a:bodyPr>
          <a:lstStyle/>
          <a:p>
            <a:pPr algn="just"/>
            <a:r>
              <a:rPr lang="tr-TR" sz="2200" b="1" i="1" u="sng" dirty="0">
                <a:solidFill>
                  <a:srgbClr val="1E305D"/>
                </a:solidFill>
                <a:cs typeface="Calibri" panose="020F0502020204030204" pitchFamily="34" charset="0"/>
              </a:rPr>
              <a:t>Haziran 2015</a:t>
            </a:r>
            <a:r>
              <a:rPr lang="tr-TR" sz="2200" i="1" dirty="0">
                <a:solidFill>
                  <a:srgbClr val="1E305D"/>
                </a:solidFill>
                <a:cs typeface="Calibri" panose="020F0502020204030204" pitchFamily="34" charset="0"/>
              </a:rPr>
              <a:t>: </a:t>
            </a:r>
            <a:r>
              <a:rPr lang="tr-TR" sz="2200" b="1" i="1" dirty="0">
                <a:solidFill>
                  <a:srgbClr val="1E305D"/>
                </a:solidFill>
                <a:cs typeface="Calibri" panose="020F0502020204030204" pitchFamily="34" charset="0"/>
              </a:rPr>
              <a:t>2015/8 sayılı “Döviz Kazandırıcı Hizmet Ticaretinin Desteklenmesi Hakkında Karar” </a:t>
            </a:r>
            <a:r>
              <a:rPr lang="tr-TR" sz="2200" i="1" dirty="0">
                <a:solidFill>
                  <a:srgbClr val="1E305D"/>
                </a:solidFill>
                <a:cs typeface="Calibri" panose="020F0502020204030204" pitchFamily="34" charset="0"/>
              </a:rPr>
              <a:t>yürürlüğe girmiştir. Ayrıca, hizmet sektörlerinde </a:t>
            </a:r>
            <a:r>
              <a:rPr lang="tr-TR" sz="2200" b="1" i="1" dirty="0">
                <a:solidFill>
                  <a:srgbClr val="1E305D"/>
                </a:solidFill>
                <a:cs typeface="Calibri" panose="020F0502020204030204" pitchFamily="34" charset="0"/>
              </a:rPr>
              <a:t>2015/9 sayılı “Döviz Kazandırıcı Hizmet Sektörleri Markalaşma Destekleri Hakkında Karar”</a:t>
            </a:r>
            <a:r>
              <a:rPr lang="tr-TR" sz="2200" i="1" dirty="0">
                <a:solidFill>
                  <a:srgbClr val="1E305D"/>
                </a:solidFill>
                <a:cs typeface="Calibri" panose="020F0502020204030204" pitchFamily="34" charset="0"/>
              </a:rPr>
              <a:t> ile TURQUALITY® Programı uygulanmaya başlanmıştır.</a:t>
            </a:r>
            <a:r>
              <a:rPr lang="tr-TR" sz="2200" dirty="0">
                <a:solidFill>
                  <a:srgbClr val="1E305D"/>
                </a:solidFill>
                <a:cs typeface="Calibri" panose="020F0502020204030204" pitchFamily="34" charset="0"/>
              </a:rPr>
              <a:t> </a:t>
            </a:r>
          </a:p>
        </p:txBody>
      </p:sp>
      <p:sp>
        <p:nvSpPr>
          <p:cNvPr id="48" name="Unvan 2"/>
          <p:cNvSpPr txBox="1">
            <a:spLocks/>
          </p:cNvSpPr>
          <p:nvPr/>
        </p:nvSpPr>
        <p:spPr>
          <a:xfrm>
            <a:off x="3140918" y="369657"/>
            <a:ext cx="6555027" cy="68068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D1AB61"/>
                </a:solidFill>
                <a:latin typeface="+mn-lt"/>
                <a:cs typeface="Calibri" panose="020F0502020204030204" pitchFamily="34" charset="0"/>
              </a:rPr>
              <a:t>HİZMET SEKTÖRLERİNE YÖNELİK ÇALIŞMALAR</a:t>
            </a:r>
          </a:p>
        </p:txBody>
      </p:sp>
      <p:sp>
        <p:nvSpPr>
          <p:cNvPr id="2" name="Metin kutusu 1"/>
          <p:cNvSpPr txBox="1"/>
          <p:nvPr/>
        </p:nvSpPr>
        <p:spPr>
          <a:xfrm>
            <a:off x="215661" y="1722210"/>
            <a:ext cx="2001328" cy="1477328"/>
          </a:xfrm>
          <a:prstGeom prst="rect">
            <a:avLst/>
          </a:prstGeom>
          <a:solidFill>
            <a:schemeClr val="accent1">
              <a:lumMod val="5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tr-TR" dirty="0">
                <a:solidFill>
                  <a:srgbClr val="D1AB61"/>
                </a:solidFill>
                <a:cs typeface="Calibri" panose="020F0502020204030204" pitchFamily="34" charset="0"/>
              </a:rPr>
              <a:t>Mülga-Serbest Bölgeler, Yurtdışı Yatırım ve Hizmetler Genel Müdürlüğü</a:t>
            </a:r>
          </a:p>
        </p:txBody>
      </p:sp>
    </p:spTree>
    <p:extLst>
      <p:ext uri="{BB962C8B-B14F-4D97-AF65-F5344CB8AC3E}">
        <p14:creationId xmlns:p14="http://schemas.microsoft.com/office/powerpoint/2010/main" val="294135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4"/>
          <p:cNvSpPr/>
          <p:nvPr/>
        </p:nvSpPr>
        <p:spPr>
          <a:xfrm>
            <a:off x="522565" y="2665842"/>
            <a:ext cx="9583796" cy="1785104"/>
          </a:xfrm>
          <a:prstGeom prst="rect">
            <a:avLst/>
          </a:prstGeom>
        </p:spPr>
        <p:txBody>
          <a:bodyPr wrap="square">
            <a:spAutoFit/>
          </a:bodyPr>
          <a:lstStyle/>
          <a:p>
            <a:pPr algn="just"/>
            <a:r>
              <a:rPr lang="tr-TR" sz="2200" b="1" i="1" u="sng" dirty="0">
                <a:solidFill>
                  <a:srgbClr val="1E305D"/>
                </a:solidFill>
              </a:rPr>
              <a:t>Haziran 2020</a:t>
            </a:r>
            <a:r>
              <a:rPr lang="tr-TR" sz="2200" b="1" i="1" dirty="0">
                <a:solidFill>
                  <a:srgbClr val="1E305D"/>
                </a:solidFill>
              </a:rPr>
              <a:t>: </a:t>
            </a:r>
            <a:r>
              <a:rPr lang="tr-TR" sz="2200" i="1" dirty="0">
                <a:solidFill>
                  <a:srgbClr val="1E305D"/>
                </a:solidFill>
              </a:rPr>
              <a:t>Döviz kazandırıcı hizmet sektöründeki firma, kurum ve kuruluşların da sanal fuarlara ve sanal ticaret heyetlerine katılımlarının desteklenmesi amacıyla </a:t>
            </a:r>
            <a:r>
              <a:rPr lang="tr-TR" sz="2200" b="1" i="1" dirty="0">
                <a:solidFill>
                  <a:srgbClr val="1E305D"/>
                </a:solidFill>
              </a:rPr>
              <a:t>2641 sayılı “Döviz Kazandırıcı Hizmet Sektörlerinin Pazara Girişte Dijital Faaliyetlerinin Desteklenmesi Hakkında Karar”</a:t>
            </a:r>
            <a:r>
              <a:rPr lang="tr-TR" sz="2200" i="1" dirty="0">
                <a:solidFill>
                  <a:srgbClr val="1E305D"/>
                </a:solidFill>
              </a:rPr>
              <a:t> 9 Haziran 2020 tarih ve 31150 sayılı Resmi </a:t>
            </a:r>
            <a:r>
              <a:rPr lang="tr-TR" sz="2200" i="1" dirty="0" err="1">
                <a:solidFill>
                  <a:srgbClr val="1E305D"/>
                </a:solidFill>
              </a:rPr>
              <a:t>Gazete’de</a:t>
            </a:r>
            <a:r>
              <a:rPr lang="tr-TR" sz="2200" i="1" dirty="0">
                <a:solidFill>
                  <a:srgbClr val="1E305D"/>
                </a:solidFill>
              </a:rPr>
              <a:t> yayımlanarak yürürlüğe girmiştir. </a:t>
            </a:r>
          </a:p>
        </p:txBody>
      </p:sp>
      <p:sp>
        <p:nvSpPr>
          <p:cNvPr id="48" name="Unvan 2"/>
          <p:cNvSpPr txBox="1">
            <a:spLocks/>
          </p:cNvSpPr>
          <p:nvPr/>
        </p:nvSpPr>
        <p:spPr>
          <a:xfrm>
            <a:off x="3338819" y="373213"/>
            <a:ext cx="6602135" cy="68068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D1AB61"/>
                </a:solidFill>
                <a:latin typeface="+mn-lt"/>
                <a:cs typeface="Calibri" panose="020F0502020204030204" pitchFamily="34" charset="0"/>
              </a:rPr>
              <a:t>HİZMET SEKTÖRLERİNE YÖNELİK ÇALIŞMALAR</a:t>
            </a:r>
          </a:p>
        </p:txBody>
      </p:sp>
      <p:sp>
        <p:nvSpPr>
          <p:cNvPr id="6" name="Dikdörtgen 5"/>
          <p:cNvSpPr/>
          <p:nvPr/>
        </p:nvSpPr>
        <p:spPr>
          <a:xfrm>
            <a:off x="2732985" y="4848609"/>
            <a:ext cx="8904050" cy="1785104"/>
          </a:xfrm>
          <a:prstGeom prst="rect">
            <a:avLst/>
          </a:prstGeom>
        </p:spPr>
        <p:txBody>
          <a:bodyPr wrap="square">
            <a:spAutoFit/>
          </a:bodyPr>
          <a:lstStyle/>
          <a:p>
            <a:pPr algn="just"/>
            <a:r>
              <a:rPr lang="tr-TR" sz="2200" b="1" i="1" u="sng" dirty="0">
                <a:solidFill>
                  <a:srgbClr val="CC9900"/>
                </a:solidFill>
              </a:rPr>
              <a:t>Nisan 2017: </a:t>
            </a:r>
            <a:r>
              <a:rPr lang="tr-TR" sz="2200" i="1" dirty="0">
                <a:solidFill>
                  <a:srgbClr val="CC9900"/>
                </a:solidFill>
              </a:rPr>
              <a:t>23/03/2017 tarihli ve 30016 sayılı Resmi </a:t>
            </a:r>
            <a:r>
              <a:rPr lang="tr-TR" sz="2200" i="1" dirty="0" err="1">
                <a:solidFill>
                  <a:srgbClr val="CC9900"/>
                </a:solidFill>
              </a:rPr>
              <a:t>Gazete’de</a:t>
            </a:r>
            <a:r>
              <a:rPr lang="tr-TR" sz="2200" i="1" dirty="0">
                <a:solidFill>
                  <a:srgbClr val="CC9900"/>
                </a:solidFill>
              </a:rPr>
              <a:t> yayımlanan 2017/9962 sayılı "</a:t>
            </a:r>
            <a:r>
              <a:rPr lang="tr-TR" sz="2200" b="1" i="1" dirty="0">
                <a:solidFill>
                  <a:srgbClr val="CC9900"/>
                </a:solidFill>
              </a:rPr>
              <a:t>İhracatçılara Hususi Damgalı Pasaport Verilmesine İlişkin Esaslar Hakkında Karar</a:t>
            </a:r>
            <a:r>
              <a:rPr lang="tr-TR" sz="2200" i="1" dirty="0">
                <a:solidFill>
                  <a:srgbClr val="CC9900"/>
                </a:solidFill>
              </a:rPr>
              <a:t>” kapsamında Hizmet İhracatına yönelik Uygulama Usul ve Esaslarına ilişkin Genelge 3 Nisan 2017 tarihinde yürürlüğe girmiştir. </a:t>
            </a:r>
          </a:p>
        </p:txBody>
      </p:sp>
      <p:sp>
        <p:nvSpPr>
          <p:cNvPr id="9" name="Metin kutusu 8"/>
          <p:cNvSpPr txBox="1"/>
          <p:nvPr/>
        </p:nvSpPr>
        <p:spPr>
          <a:xfrm>
            <a:off x="2732984" y="1114276"/>
            <a:ext cx="8904050" cy="1446550"/>
          </a:xfrm>
          <a:prstGeom prst="rect">
            <a:avLst/>
          </a:prstGeom>
          <a:noFill/>
        </p:spPr>
        <p:txBody>
          <a:bodyPr wrap="square" rtlCol="0">
            <a:spAutoFit/>
          </a:bodyPr>
          <a:lstStyle/>
          <a:p>
            <a:pPr algn="just"/>
            <a:r>
              <a:rPr lang="tr-TR" sz="2200" b="1" i="1" u="sng" dirty="0">
                <a:solidFill>
                  <a:srgbClr val="CC9900"/>
                </a:solidFill>
              </a:rPr>
              <a:t>Mayıs 2020</a:t>
            </a:r>
            <a:r>
              <a:rPr lang="tr-TR" sz="2200" b="1" i="1" dirty="0">
                <a:solidFill>
                  <a:srgbClr val="CC9900"/>
                </a:solidFill>
              </a:rPr>
              <a:t>: </a:t>
            </a:r>
            <a:r>
              <a:rPr lang="tr-TR" sz="2200" i="1" dirty="0">
                <a:solidFill>
                  <a:srgbClr val="CC9900"/>
                </a:solidFill>
              </a:rPr>
              <a:t>TURQUALITY Programında hedef Pazar esasına dayalı destekleme modeline içeren </a:t>
            </a:r>
            <a:r>
              <a:rPr lang="tr-TR" sz="2200" b="1" i="1" dirty="0">
                <a:solidFill>
                  <a:srgbClr val="CC9900"/>
                </a:solidFill>
              </a:rPr>
              <a:t>2564 sayılı “Döviz Kazandırıcı Hizmet Sektörleri Markalaşma Destekleri Hakkında Karar”</a:t>
            </a:r>
            <a:r>
              <a:rPr lang="tr-TR" sz="2200" i="1" dirty="0">
                <a:solidFill>
                  <a:srgbClr val="CC9900"/>
                </a:solidFill>
              </a:rPr>
              <a:t>, 20 Mayıs 2020 sayılı Resmi Gazetede yayımlanarak yürürlüğe girmiştir.</a:t>
            </a:r>
          </a:p>
        </p:txBody>
      </p:sp>
    </p:spTree>
    <p:extLst>
      <p:ext uri="{BB962C8B-B14F-4D97-AF65-F5344CB8AC3E}">
        <p14:creationId xmlns:p14="http://schemas.microsoft.com/office/powerpoint/2010/main" val="19368169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2321</TotalTime>
  <Words>5156</Words>
  <Application>Microsoft Office PowerPoint</Application>
  <PresentationFormat>Geniş ekran</PresentationFormat>
  <Paragraphs>1127</Paragraphs>
  <Slides>48</Slides>
  <Notes>12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48</vt:i4>
      </vt:variant>
    </vt:vector>
  </HeadingPairs>
  <TitlesOfParts>
    <vt:vector size="58" baseType="lpstr">
      <vt:lpstr>ＭＳ Ｐゴシック</vt:lpstr>
      <vt:lpstr>Arial</vt:lpstr>
      <vt:lpstr>Calibri</vt:lpstr>
      <vt:lpstr>Calibri  </vt:lpstr>
      <vt:lpstr>Century Gothic</vt:lpstr>
      <vt:lpstr>FZShuTi</vt:lpstr>
      <vt:lpstr>Myriad Pro</vt:lpstr>
      <vt:lpstr>Times New Roman</vt:lpstr>
      <vt:lpstr>Wingdings</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Özge DUMLUPINAR</dc:creator>
  <cp:lastModifiedBy>Edanur Ertürk</cp:lastModifiedBy>
  <cp:revision>139</cp:revision>
  <dcterms:created xsi:type="dcterms:W3CDTF">2022-05-09T07:51:17Z</dcterms:created>
  <dcterms:modified xsi:type="dcterms:W3CDTF">2023-02-21T07:16:52Z</dcterms:modified>
</cp:coreProperties>
</file>